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1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E609B9-D4F6-40C4-D51D-D2DEC5A811C0}" v="56" dt="2022-09-21T03:42:28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Smith" userId="S::j.smith@tranby.edu.au::20e5259b-c305-467d-b336-df5f47ddb720" providerId="AD" clId="Web-{8BE609B9-D4F6-40C4-D51D-D2DEC5A811C0}"/>
    <pc:docChg chg="modSld">
      <pc:chgData name="Jordan Smith" userId="S::j.smith@tranby.edu.au::20e5259b-c305-467d-b336-df5f47ddb720" providerId="AD" clId="Web-{8BE609B9-D4F6-40C4-D51D-D2DEC5A811C0}" dt="2022-09-21T03:42:28.355" v="38" actId="20577"/>
      <pc:docMkLst>
        <pc:docMk/>
      </pc:docMkLst>
      <pc:sldChg chg="modSp">
        <pc:chgData name="Jordan Smith" userId="S::j.smith@tranby.edu.au::20e5259b-c305-467d-b336-df5f47ddb720" providerId="AD" clId="Web-{8BE609B9-D4F6-40C4-D51D-D2DEC5A811C0}" dt="2022-09-21T03:42:28.355" v="38" actId="20577"/>
        <pc:sldMkLst>
          <pc:docMk/>
          <pc:sldMk cId="1906839708" sldId="319"/>
        </pc:sldMkLst>
        <pc:spChg chg="mod">
          <ac:chgData name="Jordan Smith" userId="S::j.smith@tranby.edu.au::20e5259b-c305-467d-b336-df5f47ddb720" providerId="AD" clId="Web-{8BE609B9-D4F6-40C4-D51D-D2DEC5A811C0}" dt="2022-09-21T03:42:28.355" v="38" actId="20577"/>
          <ac:spMkLst>
            <pc:docMk/>
            <pc:sldMk cId="1906839708" sldId="319"/>
            <ac:spMk id="2" creationId="{165956BA-E43D-D344-8F31-1DD70880F24C}"/>
          </ac:spMkLst>
        </pc:spChg>
        <pc:spChg chg="mod">
          <ac:chgData name="Jordan Smith" userId="S::j.smith@tranby.edu.au::20e5259b-c305-467d-b336-df5f47ddb720" providerId="AD" clId="Web-{8BE609B9-D4F6-40C4-D51D-D2DEC5A811C0}" dt="2022-09-21T03:41:55.261" v="24" actId="1076"/>
          <ac:spMkLst>
            <pc:docMk/>
            <pc:sldMk cId="1906839708" sldId="319"/>
            <ac:spMk id="22" creationId="{53EF3CDD-A64B-43D3-8FAA-9AEAB1235B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521A4-7DB8-4325-9668-471219255EF9}" type="datetimeFigureOut">
              <a:rPr lang="en-AU" smtClean="0"/>
              <a:t>20/09/2022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6AC39-5F1C-45FB-ABE1-2A33746A23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224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0CD87-5C07-46C1-8FEE-9438118B569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6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076D0-70AD-B746-A2D6-588E905EE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932340"/>
            <a:ext cx="6888480" cy="17373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80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73337-1824-B449-9129-8578EA577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040" y="2989803"/>
            <a:ext cx="5069840" cy="49395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88641FC-8C1E-9849-91E6-4BB40FA34C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79486" y="553719"/>
            <a:ext cx="1244154" cy="22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4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076D0-70AD-B746-A2D6-588E905EE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615298"/>
            <a:ext cx="6953618" cy="114233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 descr="Burawa logo">
            <a:extLst>
              <a:ext uri="{FF2B5EF4-FFF2-40B4-BE49-F238E27FC236}">
                <a16:creationId xmlns:a16="http://schemas.microsoft.com/office/drawing/2014/main" id="{DC8C7D54-75DC-9846-9850-F239EAE01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036" y="540375"/>
            <a:ext cx="951947" cy="114233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0810E-2E59-9547-A57B-9219AA8FE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39" y="1825625"/>
            <a:ext cx="11190943" cy="390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B4E054-E9AC-C949-8CF3-E09C1668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734" y="5970491"/>
            <a:ext cx="2743200" cy="27253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tx2"/>
                </a:solidFill>
                <a:latin typeface="Nunito" pitchFamily="2" charset="77"/>
              </a:defRPr>
            </a:lvl1pPr>
          </a:lstStyle>
          <a:p>
            <a:r>
              <a:rPr lang="en-US" dirty="0"/>
              <a:t>Page </a:t>
            </a:r>
            <a:fld id="{EEEDEE67-BC78-A646-A741-547E736B98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8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076D0-70AD-B746-A2D6-588E905EE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615298"/>
            <a:ext cx="6953618" cy="114233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 descr="Burawa logo">
            <a:extLst>
              <a:ext uri="{FF2B5EF4-FFF2-40B4-BE49-F238E27FC236}">
                <a16:creationId xmlns:a16="http://schemas.microsoft.com/office/drawing/2014/main" id="{DC8C7D54-75DC-9846-9850-F239EAE01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036" y="540375"/>
            <a:ext cx="951947" cy="114233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0810E-2E59-9547-A57B-9219AA8FE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39" y="1825625"/>
            <a:ext cx="11190943" cy="390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B4E054-E9AC-C949-8CF3-E09C1668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734" y="5970491"/>
            <a:ext cx="2743200" cy="27253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tx2"/>
                </a:solidFill>
                <a:latin typeface="Nunito" pitchFamily="2" charset="77"/>
              </a:defRPr>
            </a:lvl1pPr>
          </a:lstStyle>
          <a:p>
            <a:r>
              <a:rPr lang="en-US" dirty="0"/>
              <a:t>Page </a:t>
            </a:r>
            <a:fld id="{EEEDEE67-BC78-A646-A741-547E736B98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6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076D0-70AD-B746-A2D6-588E905EE4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040" y="932340"/>
            <a:ext cx="6888480" cy="17373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80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88641FC-8C1E-9849-91E6-4BB40FA34C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79486" y="553719"/>
            <a:ext cx="1244154" cy="22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5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57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92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unit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unito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unito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29B454-79F8-4FE0-85BF-F200CB5DE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48" y="3890398"/>
            <a:ext cx="2059663" cy="20868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5956BA-E43D-D344-8F31-1DD70880F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13" y="322316"/>
            <a:ext cx="7587251" cy="1142337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Bebas Neue" panose="020B0606020202050201"/>
              </a:rPr>
              <a:t>Selling your skills -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B3FBFF-6B14-4C65-8E58-ED4949B7C051}"/>
              </a:ext>
            </a:extLst>
          </p:cNvPr>
          <p:cNvSpPr txBox="1"/>
          <p:nvPr/>
        </p:nvSpPr>
        <p:spPr>
          <a:xfrm>
            <a:off x="663960" y="4655042"/>
            <a:ext cx="1786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36B5B6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WORKSHEET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36B5B6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Build Your Career Stories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F4179F-186A-4B6F-AEA2-B76CE1131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884" y="1377607"/>
            <a:ext cx="3021971" cy="3056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1D007A-D7A7-4351-925E-17DF1B1AF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613" y="1391565"/>
            <a:ext cx="2065856" cy="20931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F68EBB-1A7A-4B16-83AE-7500F9E9D376}"/>
              </a:ext>
            </a:extLst>
          </p:cNvPr>
          <p:cNvSpPr txBox="1"/>
          <p:nvPr/>
        </p:nvSpPr>
        <p:spPr>
          <a:xfrm>
            <a:off x="8556253" y="2067104"/>
            <a:ext cx="1575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36B5B6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WORKSHEET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36B5B6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Get Over Imposter Syndrome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E1A540-9B2A-4302-B0F7-768667CC28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551" y="3396576"/>
            <a:ext cx="3365284" cy="29933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ED399C-FB1C-4A5C-80A5-0250C37878D7}"/>
              </a:ext>
            </a:extLst>
          </p:cNvPr>
          <p:cNvSpPr txBox="1"/>
          <p:nvPr/>
        </p:nvSpPr>
        <p:spPr>
          <a:xfrm>
            <a:off x="10105434" y="4465858"/>
            <a:ext cx="1566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E6E9F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CHECKLIST: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E6E9F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Are You Ready?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9ADC19-FAD5-43F4-9BF3-C99FA32C0A5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689784">
            <a:off x="32047" y="3466048"/>
            <a:ext cx="549868" cy="5498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639CE1-593B-483A-8F8F-4DDDE731871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544663">
            <a:off x="41696" y="3909755"/>
            <a:ext cx="549868" cy="549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A6AC72-EC07-4E1B-BE92-F1F5B08DA2C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698145">
            <a:off x="2075552" y="3952032"/>
            <a:ext cx="549868" cy="5498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5E9024-FFDE-473D-852E-4167C87E94E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705034">
            <a:off x="2058180" y="3535205"/>
            <a:ext cx="549868" cy="5498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ED82E3-3BE5-47FC-9DBE-3AD0C096FC5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189853">
            <a:off x="9658331" y="3226649"/>
            <a:ext cx="549868" cy="5498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0DA340-E831-4DB1-9D2C-0622B7C115A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212933">
            <a:off x="10027130" y="3198717"/>
            <a:ext cx="549868" cy="5498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23E67D2-6FC0-44FD-8570-93DEE1E7F87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246261">
            <a:off x="11671082" y="3047455"/>
            <a:ext cx="549868" cy="5498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F593654-64D1-4F7B-9678-AD8AD281153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122486">
            <a:off x="11613962" y="3438227"/>
            <a:ext cx="549868" cy="5498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51D67EA-4405-4499-912A-0454D417F077}"/>
              </a:ext>
            </a:extLst>
          </p:cNvPr>
          <p:cNvSpPr txBox="1"/>
          <p:nvPr/>
        </p:nvSpPr>
        <p:spPr>
          <a:xfrm>
            <a:off x="438112" y="911088"/>
            <a:ext cx="10196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C3B55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Selling Your Skills – Effective Career Conversations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1C3B55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EF3CDD-A64B-43D3-8FAA-9AEAB1235BB3}"/>
              </a:ext>
            </a:extLst>
          </p:cNvPr>
          <p:cNvSpPr txBox="1"/>
          <p:nvPr/>
        </p:nvSpPr>
        <p:spPr>
          <a:xfrm>
            <a:off x="2736715" y="1997081"/>
            <a:ext cx="1730005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sz="2000" dirty="0">
                <a:solidFill>
                  <a:schemeClr val="accent5"/>
                </a:solidFill>
                <a:latin typeface="Nunito"/>
              </a:rPr>
              <a:t>WORKSHOP with </a:t>
            </a:r>
            <a:r>
              <a:rPr lang="en-AU" sz="2000" dirty="0" err="1">
                <a:solidFill>
                  <a:schemeClr val="accent5"/>
                </a:solidFill>
                <a:latin typeface="Nunito"/>
              </a:rPr>
              <a:t>Burawa's</a:t>
            </a:r>
            <a:endParaRPr lang="en-US" dirty="0">
              <a:solidFill>
                <a:schemeClr val="accent5"/>
              </a:solidFill>
            </a:endParaRPr>
          </a:p>
          <a:p>
            <a:pPr algn="ctr"/>
            <a:r>
              <a:rPr lang="en-AU" sz="2000" dirty="0">
                <a:solidFill>
                  <a:schemeClr val="accent5"/>
                </a:solidFill>
                <a:latin typeface="Nunito"/>
              </a:rPr>
              <a:t> Careers Advisor (optional)</a:t>
            </a:r>
            <a:endParaRPr lang="en-AU" dirty="0">
              <a:solidFill>
                <a:schemeClr val="accent5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417DDA-3707-4058-9343-858841112D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7159" y="3961843"/>
            <a:ext cx="2251117" cy="221632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94818AD-79ED-4F0A-9895-27753A3F9C5B}"/>
              </a:ext>
            </a:extLst>
          </p:cNvPr>
          <p:cNvSpPr txBox="1"/>
          <p:nvPr/>
        </p:nvSpPr>
        <p:spPr>
          <a:xfrm>
            <a:off x="7159658" y="4521161"/>
            <a:ext cx="1511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1"/>
                </a:solidFill>
                <a:latin typeface="Nunito" pitchFamily="2" charset="0"/>
              </a:rPr>
              <a:t>WATCH VIDEO:</a:t>
            </a:r>
          </a:p>
          <a:p>
            <a:r>
              <a:rPr lang="en-AU" sz="1400" dirty="0">
                <a:solidFill>
                  <a:schemeClr val="accent1"/>
                </a:solidFill>
                <a:latin typeface="Nunito" pitchFamily="2" charset="0"/>
              </a:rPr>
              <a:t>What is Imposter Syndrome and How Can You Combat It?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D41C4DC-B494-45C7-AD5F-1346DD585D6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94586">
            <a:off x="8475740" y="3741230"/>
            <a:ext cx="549868" cy="5498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D1C5707-0620-4771-B6CA-0434095BFDF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01475">
            <a:off x="8386004" y="3431373"/>
            <a:ext cx="549868" cy="5498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E0ADF0F-B83C-49A4-8A2C-D2F4E9BE51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5255" y="1793740"/>
            <a:ext cx="2288271" cy="238907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0C8BDF4-DD4F-4032-B51D-C7CD32DC4DA5}"/>
              </a:ext>
            </a:extLst>
          </p:cNvPr>
          <p:cNvSpPr txBox="1"/>
          <p:nvPr/>
        </p:nvSpPr>
        <p:spPr>
          <a:xfrm>
            <a:off x="5306763" y="2546466"/>
            <a:ext cx="1791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1"/>
                </a:solidFill>
                <a:latin typeface="Nunito" pitchFamily="2" charset="0"/>
              </a:rPr>
              <a:t>TRANSFERABLE SKILLS CHECKLIST:</a:t>
            </a:r>
          </a:p>
          <a:p>
            <a:r>
              <a:rPr lang="en-AU" sz="1400" dirty="0">
                <a:solidFill>
                  <a:schemeClr val="accent1"/>
                </a:solidFill>
                <a:latin typeface="Nunito" pitchFamily="2" charset="0"/>
              </a:rPr>
              <a:t>Take some time to consider your skills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DC2F2C6-363D-453F-9D8A-36AD7BE2F45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626203">
            <a:off x="6366985" y="4308290"/>
            <a:ext cx="549868" cy="5498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0BDB2F1-DE9E-456B-B439-810E3DFB581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381356">
            <a:off x="6370230" y="3924020"/>
            <a:ext cx="549868" cy="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39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urawa">
      <a:dk1>
        <a:srgbClr val="1C3B55"/>
      </a:dk1>
      <a:lt1>
        <a:srgbClr val="FFFFFF"/>
      </a:lt1>
      <a:dk2>
        <a:srgbClr val="3D70B8"/>
      </a:dk2>
      <a:lt2>
        <a:srgbClr val="FFFFFF"/>
      </a:lt2>
      <a:accent1>
        <a:srgbClr val="36B5B6"/>
      </a:accent1>
      <a:accent2>
        <a:srgbClr val="FAE19C"/>
      </a:accent2>
      <a:accent3>
        <a:srgbClr val="87494B"/>
      </a:accent3>
      <a:accent4>
        <a:srgbClr val="6F87B6"/>
      </a:accent4>
      <a:accent5>
        <a:srgbClr val="E6E9F0"/>
      </a:accent5>
      <a:accent6>
        <a:srgbClr val="7DBFBB"/>
      </a:accent6>
      <a:hlink>
        <a:srgbClr val="3D70B8"/>
      </a:hlink>
      <a:folHlink>
        <a:srgbClr val="3D70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4288</TotalTime>
  <Words>63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Selling your skills -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 Quigley</dc:creator>
  <cp:lastModifiedBy>Cheryle Walker</cp:lastModifiedBy>
  <cp:revision>37</cp:revision>
  <dcterms:created xsi:type="dcterms:W3CDTF">2021-09-23T03:03:58Z</dcterms:created>
  <dcterms:modified xsi:type="dcterms:W3CDTF">2022-09-21T03:42:34Z</dcterms:modified>
</cp:coreProperties>
</file>