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6"/>
  </p:notesMasterIdLst>
  <p:sldIdLst>
    <p:sldId id="274" r:id="rId3"/>
    <p:sldId id="258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74" autoAdjust="0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E7D9-3BC4-48B8-9562-418E5667A622}" type="datetimeFigureOut">
              <a:rPr lang="en-AU" smtClean="0"/>
              <a:t>26/10/2021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F3FD-A3D2-40D3-8DE1-DA0B1CD6C5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75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70B8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Page </a:t>
            </a:r>
            <a:fld id="{EEEDEE67-BC78-A646-A741-547E736B98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D70B8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D70B8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47840F-44F8-47A7-9BBF-9E043EBF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9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88641FC-8C1E-9849-91E6-4BB40FA34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9486" y="553719"/>
            <a:ext cx="1244154" cy="22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1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16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73337-1824-B449-9129-8578EA577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" y="2989803"/>
            <a:ext cx="5069840" cy="4939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88641FC-8C1E-9849-91E6-4BB40FA34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9486" y="553719"/>
            <a:ext cx="1244154" cy="22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47840F-44F8-47A7-9BBF-9E043EBF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47840F-44F8-47A7-9BBF-9E043EBF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932340"/>
            <a:ext cx="6888480" cy="17373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8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9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9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8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r>
              <a:rPr lang="en-US" dirty="0"/>
              <a:t>Page </a:t>
            </a:r>
            <a:fld id="{EEEDEE67-BC78-A646-A741-547E736B98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9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8CBF6F-0859-EA4B-A3E8-E2E11583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076D0-70AD-B746-A2D6-588E905E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615298"/>
            <a:ext cx="6953618" cy="11423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Burawa logo">
            <a:extLst>
              <a:ext uri="{FF2B5EF4-FFF2-40B4-BE49-F238E27FC236}">
                <a16:creationId xmlns:a16="http://schemas.microsoft.com/office/drawing/2014/main" id="{DC8C7D54-75DC-9846-9850-F239EAE01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036" y="540375"/>
            <a:ext cx="951947" cy="114233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0810E-2E59-9547-A57B-9219AA8F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825625"/>
            <a:ext cx="11190943" cy="390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B4E054-E9AC-C949-8CF3-E09C166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734" y="5970491"/>
            <a:ext cx="2743200" cy="27253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chemeClr val="tx2"/>
                </a:solidFill>
                <a:latin typeface="Nunito" pitchFamily="2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D70B8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Page </a:t>
            </a:r>
            <a:fld id="{EEEDEE67-BC78-A646-A741-547E736B98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D70B8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D70B8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71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81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5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3768D4-F942-4647-B558-20F206519EB4}"/>
              </a:ext>
            </a:extLst>
          </p:cNvPr>
          <p:cNvSpPr txBox="1"/>
          <p:nvPr/>
        </p:nvSpPr>
        <p:spPr>
          <a:xfrm>
            <a:off x="470362" y="398429"/>
            <a:ext cx="724751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AU" sz="3600" kern="0" dirty="0">
                <a:solidFill>
                  <a:schemeClr val="accent2"/>
                </a:solidFill>
                <a:effectLst/>
                <a:latin typeface="Bebas Neue" panose="020B0606020202050201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Values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AE51A-7ACA-491E-83D4-9ED73104351B}"/>
              </a:ext>
            </a:extLst>
          </p:cNvPr>
          <p:cNvSpPr txBox="1"/>
          <p:nvPr/>
        </p:nvSpPr>
        <p:spPr>
          <a:xfrm>
            <a:off x="527024" y="1471365"/>
            <a:ext cx="295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accent5"/>
                </a:solidFill>
                <a:latin typeface="Nunito SemiBold" pitchFamily="2" charset="0"/>
              </a:rPr>
              <a:t>Values from my Elders, Community &amp; Country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6D0F48-C9D5-414D-8C5C-3AE902B3E4FD}"/>
              </a:ext>
            </a:extLst>
          </p:cNvPr>
          <p:cNvGrpSpPr/>
          <p:nvPr/>
        </p:nvGrpSpPr>
        <p:grpSpPr>
          <a:xfrm>
            <a:off x="210028" y="2028746"/>
            <a:ext cx="2952182" cy="2914205"/>
            <a:chOff x="375075" y="1781921"/>
            <a:chExt cx="3136620" cy="31791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CAE427-E180-4F0F-9E0B-E9CD8CBEA319}"/>
                </a:ext>
              </a:extLst>
            </p:cNvPr>
            <p:cNvSpPr/>
            <p:nvPr/>
          </p:nvSpPr>
          <p:spPr>
            <a:xfrm>
              <a:off x="637563" y="2117251"/>
              <a:ext cx="2611647" cy="268964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95B921-34A0-49C6-B650-BA772172C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636" t="5480" r="4658" b="53607"/>
            <a:stretch/>
          </p:blipFill>
          <p:spPr>
            <a:xfrm>
              <a:off x="375075" y="1781921"/>
              <a:ext cx="3136620" cy="317919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A571EE-9074-4651-A95D-C8AE03FED736}"/>
              </a:ext>
            </a:extLst>
          </p:cNvPr>
          <p:cNvSpPr txBox="1"/>
          <p:nvPr/>
        </p:nvSpPr>
        <p:spPr>
          <a:xfrm>
            <a:off x="3896122" y="2568926"/>
            <a:ext cx="1798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chemeClr val="accent5"/>
                </a:solidFill>
                <a:latin typeface="Nunito SemiBold" pitchFamily="2" charset="0"/>
              </a:rPr>
              <a:t>What I Believe 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D223E-F317-45E3-B3BF-C0124964B9A5}"/>
              </a:ext>
            </a:extLst>
          </p:cNvPr>
          <p:cNvGrpSpPr/>
          <p:nvPr/>
        </p:nvGrpSpPr>
        <p:grpSpPr>
          <a:xfrm>
            <a:off x="3227257" y="2914942"/>
            <a:ext cx="3136620" cy="3179198"/>
            <a:chOff x="375075" y="1781921"/>
            <a:chExt cx="3136620" cy="317919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FE560F-46F0-4B48-A6E2-A4F1F2FD573E}"/>
                </a:ext>
              </a:extLst>
            </p:cNvPr>
            <p:cNvSpPr/>
            <p:nvPr/>
          </p:nvSpPr>
          <p:spPr>
            <a:xfrm>
              <a:off x="637563" y="2117251"/>
              <a:ext cx="2611647" cy="268964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475E7F-3485-449B-B7C6-06B4020A5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636" t="5480" r="4658" b="53607"/>
            <a:stretch/>
          </p:blipFill>
          <p:spPr>
            <a:xfrm>
              <a:off x="375075" y="1781921"/>
              <a:ext cx="3136620" cy="317919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2C2E72-F58D-42A3-B296-C9550528BB29}"/>
              </a:ext>
            </a:extLst>
          </p:cNvPr>
          <p:cNvSpPr txBox="1"/>
          <p:nvPr/>
        </p:nvSpPr>
        <p:spPr>
          <a:xfrm>
            <a:off x="6248167" y="614036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chemeClr val="accent5"/>
                </a:solidFill>
                <a:latin typeface="Nunito SemiBold" pitchFamily="2" charset="0"/>
              </a:rPr>
              <a:t>How People Describe 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2BA38D-D71A-45FA-8C1A-FD429268A5FE}"/>
              </a:ext>
            </a:extLst>
          </p:cNvPr>
          <p:cNvGrpSpPr/>
          <p:nvPr/>
        </p:nvGrpSpPr>
        <p:grpSpPr>
          <a:xfrm>
            <a:off x="5953255" y="900812"/>
            <a:ext cx="3142126" cy="3100737"/>
            <a:chOff x="375075" y="1781921"/>
            <a:chExt cx="3136620" cy="31791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1C9625-0CA3-48B4-A7F3-822E90134D84}"/>
                </a:ext>
              </a:extLst>
            </p:cNvPr>
            <p:cNvSpPr/>
            <p:nvPr/>
          </p:nvSpPr>
          <p:spPr>
            <a:xfrm>
              <a:off x="637563" y="2117251"/>
              <a:ext cx="2611647" cy="268964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B594FA-6EAA-4E25-9F98-C0C1B57CA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636" t="5480" r="4658" b="53607"/>
            <a:stretch/>
          </p:blipFill>
          <p:spPr>
            <a:xfrm>
              <a:off x="375075" y="1781921"/>
              <a:ext cx="3136620" cy="3179198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D15448-17C2-4FC2-AF99-64F3157E00C0}"/>
              </a:ext>
            </a:extLst>
          </p:cNvPr>
          <p:cNvSpPr txBox="1"/>
          <p:nvPr/>
        </p:nvSpPr>
        <p:spPr>
          <a:xfrm>
            <a:off x="9178111" y="2349959"/>
            <a:ext cx="23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chemeClr val="accent5"/>
                </a:solidFill>
                <a:latin typeface="Nunito SemiBold" pitchFamily="2" charset="0"/>
              </a:rPr>
              <a:t>My Most Awesome Life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EDFBB9-2880-4891-8075-E829B36052E2}"/>
              </a:ext>
            </a:extLst>
          </p:cNvPr>
          <p:cNvGrpSpPr/>
          <p:nvPr/>
        </p:nvGrpSpPr>
        <p:grpSpPr>
          <a:xfrm>
            <a:off x="8669600" y="2598859"/>
            <a:ext cx="3397803" cy="3389079"/>
            <a:chOff x="375075" y="1781921"/>
            <a:chExt cx="3136620" cy="317919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E0CD4A-5AA8-492F-A61A-18941A72E581}"/>
                </a:ext>
              </a:extLst>
            </p:cNvPr>
            <p:cNvSpPr/>
            <p:nvPr/>
          </p:nvSpPr>
          <p:spPr>
            <a:xfrm>
              <a:off x="637563" y="2117251"/>
              <a:ext cx="2611647" cy="268964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2FA0CB4-559C-4221-A9E6-D129BBC0B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636" t="5480" r="4658" b="53607"/>
            <a:stretch/>
          </p:blipFill>
          <p:spPr>
            <a:xfrm>
              <a:off x="375075" y="1781921"/>
              <a:ext cx="3136620" cy="3179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755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2695-76EB-6142-9AB1-1B013CAE3A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complete your values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18DF9-3C38-4E47-9868-D641D5FE0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39" y="1968238"/>
            <a:ext cx="11190943" cy="390610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Look at the list of values on the following page – they are just some ideas to get you started</a:t>
            </a:r>
          </a:p>
          <a:p>
            <a:pPr>
              <a:lnSpc>
                <a:spcPct val="110000"/>
              </a:lnSpc>
            </a:pPr>
            <a:r>
              <a:rPr lang="en-US" dirty="0"/>
              <a:t>Put some words in the footprint circles on your Values Map - use whatever words in whatever language make most sense for you</a:t>
            </a:r>
          </a:p>
          <a:p>
            <a:pPr>
              <a:lnSpc>
                <a:spcPct val="110000"/>
              </a:lnSpc>
            </a:pPr>
            <a:r>
              <a:rPr lang="en-US" dirty="0"/>
              <a:t>Remember the Community where you grew up, what you have learned from your Elders, and from Country</a:t>
            </a:r>
          </a:p>
          <a:p>
            <a:pPr>
              <a:lnSpc>
                <a:spcPct val="110000"/>
              </a:lnSpc>
            </a:pPr>
            <a:r>
              <a:rPr lang="en-US" dirty="0"/>
              <a:t>Think about what you believe in now</a:t>
            </a:r>
          </a:p>
          <a:p>
            <a:pPr>
              <a:lnSpc>
                <a:spcPct val="110000"/>
              </a:lnSpc>
            </a:pPr>
            <a:r>
              <a:rPr lang="en-US" dirty="0"/>
              <a:t>Listen to how people who know you well describe you</a:t>
            </a:r>
          </a:p>
          <a:p>
            <a:pPr>
              <a:lnSpc>
                <a:spcPct val="110000"/>
              </a:lnSpc>
            </a:pPr>
            <a:r>
              <a:rPr lang="en-US" dirty="0"/>
              <a:t>Imagine how you would be living your most awesome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5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EE6E-7B11-4511-A1BB-1BACB8DD3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504501"/>
            <a:ext cx="6888480" cy="1737359"/>
          </a:xfrm>
        </p:spPr>
        <p:txBody>
          <a:bodyPr/>
          <a:lstStyle/>
          <a:p>
            <a:r>
              <a:rPr lang="en-AU" sz="6000" dirty="0"/>
              <a:t>Words for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2BADF-FFC3-4495-AF5D-E8DABEEDF706}"/>
              </a:ext>
            </a:extLst>
          </p:cNvPr>
          <p:cNvSpPr txBox="1"/>
          <p:nvPr/>
        </p:nvSpPr>
        <p:spPr>
          <a:xfrm>
            <a:off x="463291" y="1388719"/>
            <a:ext cx="950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chemeClr val="accent5"/>
                </a:solidFill>
                <a:latin typeface="Nunito SemiBold" pitchFamily="2" charset="0"/>
              </a:rPr>
              <a:t>These are just some ideas – it is important that you think of words that are most meaningful to you…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589544-F88E-48F9-90FE-D491283BE171}"/>
              </a:ext>
            </a:extLst>
          </p:cNvPr>
          <p:cNvSpPr/>
          <p:nvPr/>
        </p:nvSpPr>
        <p:spPr>
          <a:xfrm>
            <a:off x="463291" y="2055709"/>
            <a:ext cx="11180628" cy="40514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AA660-7932-4C68-B9AA-1227E51CF6E1}"/>
              </a:ext>
            </a:extLst>
          </p:cNvPr>
          <p:cNvSpPr txBox="1"/>
          <p:nvPr/>
        </p:nvSpPr>
        <p:spPr>
          <a:xfrm>
            <a:off x="843015" y="2229878"/>
            <a:ext cx="13756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Nunito" pitchFamily="2" charset="0"/>
              </a:rPr>
              <a:t>Family</a:t>
            </a:r>
          </a:p>
          <a:p>
            <a:r>
              <a:rPr lang="en-AU" dirty="0">
                <a:latin typeface="Nunito" pitchFamily="2" charset="0"/>
              </a:rPr>
              <a:t>Community</a:t>
            </a:r>
          </a:p>
          <a:p>
            <a:r>
              <a:rPr lang="en-AU" dirty="0">
                <a:latin typeface="Nunito" pitchFamily="2" charset="0"/>
              </a:rPr>
              <a:t>Language</a:t>
            </a:r>
          </a:p>
          <a:p>
            <a:r>
              <a:rPr lang="en-AU" dirty="0">
                <a:latin typeface="Nunito" pitchFamily="2" charset="0"/>
              </a:rPr>
              <a:t>Rights</a:t>
            </a:r>
          </a:p>
          <a:p>
            <a:r>
              <a:rPr lang="en-AU" dirty="0">
                <a:latin typeface="Nunito" pitchFamily="2" charset="0"/>
              </a:rPr>
              <a:t>Home</a:t>
            </a:r>
          </a:p>
          <a:p>
            <a:r>
              <a:rPr lang="en-AU" dirty="0">
                <a:latin typeface="Nunito" pitchFamily="2" charset="0"/>
              </a:rPr>
              <a:t>Education</a:t>
            </a:r>
          </a:p>
          <a:p>
            <a:r>
              <a:rPr lang="en-AU" dirty="0">
                <a:latin typeface="Nunito" pitchFamily="2" charset="0"/>
              </a:rPr>
              <a:t>Marriage</a:t>
            </a:r>
          </a:p>
          <a:p>
            <a:r>
              <a:rPr lang="en-AU" dirty="0">
                <a:latin typeface="Nunito" pitchFamily="2" charset="0"/>
              </a:rPr>
              <a:t>Travel</a:t>
            </a:r>
          </a:p>
          <a:p>
            <a:r>
              <a:rPr lang="en-AU" dirty="0">
                <a:latin typeface="Nunito" pitchFamily="2" charset="0"/>
              </a:rPr>
              <a:t>Service</a:t>
            </a:r>
          </a:p>
          <a:p>
            <a:r>
              <a:rPr lang="en-AU" dirty="0">
                <a:latin typeface="Nunito" pitchFamily="2" charset="0"/>
              </a:rPr>
              <a:t>Spirit</a:t>
            </a:r>
          </a:p>
          <a:p>
            <a:r>
              <a:rPr lang="en-AU" dirty="0">
                <a:latin typeface="Nunito" pitchFamily="2" charset="0"/>
              </a:rPr>
              <a:t>Land</a:t>
            </a:r>
          </a:p>
          <a:p>
            <a:r>
              <a:rPr lang="en-AU" dirty="0">
                <a:latin typeface="Nunito" pitchFamily="2" charset="0"/>
              </a:rPr>
              <a:t>Story</a:t>
            </a:r>
          </a:p>
          <a:p>
            <a:r>
              <a:rPr lang="en-AU" dirty="0">
                <a:latin typeface="Nunito" pitchFamily="2" charset="0"/>
              </a:rPr>
              <a:t>Tolerance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E4EBB-6552-4AAA-92D8-25190EA541BE}"/>
              </a:ext>
            </a:extLst>
          </p:cNvPr>
          <p:cNvSpPr txBox="1"/>
          <p:nvPr/>
        </p:nvSpPr>
        <p:spPr>
          <a:xfrm>
            <a:off x="2438322" y="2229878"/>
            <a:ext cx="163859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Nunito" pitchFamily="2" charset="0"/>
              </a:rPr>
              <a:t>Responsibility</a:t>
            </a:r>
          </a:p>
          <a:p>
            <a:r>
              <a:rPr lang="en-AU" dirty="0">
                <a:latin typeface="Nunito" pitchFamily="2" charset="0"/>
              </a:rPr>
              <a:t>Love</a:t>
            </a:r>
          </a:p>
          <a:p>
            <a:r>
              <a:rPr lang="en-AU" dirty="0">
                <a:latin typeface="Nunito" pitchFamily="2" charset="0"/>
              </a:rPr>
              <a:t>Clan</a:t>
            </a:r>
          </a:p>
          <a:p>
            <a:r>
              <a:rPr lang="en-AU" dirty="0">
                <a:latin typeface="Nunito" pitchFamily="2" charset="0"/>
              </a:rPr>
              <a:t>Self-Reliance</a:t>
            </a:r>
          </a:p>
          <a:p>
            <a:r>
              <a:rPr lang="en-AU" dirty="0">
                <a:latin typeface="Nunito" pitchFamily="2" charset="0"/>
              </a:rPr>
              <a:t>Kinship</a:t>
            </a:r>
          </a:p>
          <a:p>
            <a:r>
              <a:rPr lang="en-AU" dirty="0">
                <a:latin typeface="Nunito" pitchFamily="2" charset="0"/>
              </a:rPr>
              <a:t>Nature</a:t>
            </a:r>
          </a:p>
          <a:p>
            <a:r>
              <a:rPr lang="en-AU" dirty="0">
                <a:latin typeface="Nunito" pitchFamily="2" charset="0"/>
              </a:rPr>
              <a:t>Animals</a:t>
            </a:r>
          </a:p>
          <a:p>
            <a:r>
              <a:rPr lang="en-AU" dirty="0">
                <a:latin typeface="Nunito" pitchFamily="2" charset="0"/>
              </a:rPr>
              <a:t>Customs</a:t>
            </a:r>
          </a:p>
          <a:p>
            <a:r>
              <a:rPr lang="en-AU" dirty="0">
                <a:latin typeface="Nunito" pitchFamily="2" charset="0"/>
              </a:rPr>
              <a:t>Dreaming</a:t>
            </a:r>
          </a:p>
          <a:p>
            <a:r>
              <a:rPr lang="en-AU" dirty="0">
                <a:latin typeface="Nunito" pitchFamily="2" charset="0"/>
              </a:rPr>
              <a:t>Dance</a:t>
            </a:r>
          </a:p>
          <a:p>
            <a:r>
              <a:rPr lang="en-AU" dirty="0">
                <a:latin typeface="Nunito" pitchFamily="2" charset="0"/>
              </a:rPr>
              <a:t>Relationships</a:t>
            </a:r>
          </a:p>
          <a:p>
            <a:r>
              <a:rPr lang="en-AU" dirty="0">
                <a:latin typeface="Nunito" pitchFamily="2" charset="0"/>
              </a:rPr>
              <a:t>Law</a:t>
            </a:r>
          </a:p>
          <a:p>
            <a:r>
              <a:rPr lang="en-AU" dirty="0">
                <a:latin typeface="Nunito" pitchFamily="2" charset="0"/>
              </a:rPr>
              <a:t>Hope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E9834-0DC0-496D-A52A-942C629A3613}"/>
              </a:ext>
            </a:extLst>
          </p:cNvPr>
          <p:cNvSpPr txBox="1"/>
          <p:nvPr/>
        </p:nvSpPr>
        <p:spPr>
          <a:xfrm>
            <a:off x="4237980" y="2231276"/>
            <a:ext cx="18261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Nunito" pitchFamily="2" charset="0"/>
              </a:rPr>
              <a:t>Self-Expression</a:t>
            </a:r>
          </a:p>
          <a:p>
            <a:r>
              <a:rPr lang="en-AU" dirty="0">
                <a:latin typeface="Nunito" pitchFamily="2" charset="0"/>
              </a:rPr>
              <a:t>Tradition</a:t>
            </a:r>
          </a:p>
          <a:p>
            <a:r>
              <a:rPr lang="en-AU" dirty="0">
                <a:latin typeface="Nunito" pitchFamily="2" charset="0"/>
              </a:rPr>
              <a:t>Diversity</a:t>
            </a:r>
          </a:p>
          <a:p>
            <a:r>
              <a:rPr lang="en-AU" dirty="0">
                <a:latin typeface="Nunito" pitchFamily="2" charset="0"/>
              </a:rPr>
              <a:t>Country</a:t>
            </a:r>
          </a:p>
          <a:p>
            <a:r>
              <a:rPr lang="en-AU" dirty="0">
                <a:latin typeface="Nunito" pitchFamily="2" charset="0"/>
              </a:rPr>
              <a:t>Elders</a:t>
            </a:r>
          </a:p>
          <a:p>
            <a:r>
              <a:rPr lang="en-AU" dirty="0">
                <a:latin typeface="Nunito" pitchFamily="2" charset="0"/>
              </a:rPr>
              <a:t>Knowledge</a:t>
            </a:r>
          </a:p>
          <a:p>
            <a:r>
              <a:rPr lang="en-AU" dirty="0">
                <a:latin typeface="Nunito" pitchFamily="2" charset="0"/>
              </a:rPr>
              <a:t>Rituals</a:t>
            </a:r>
          </a:p>
          <a:p>
            <a:r>
              <a:rPr lang="en-AU" dirty="0">
                <a:latin typeface="Nunito" pitchFamily="2" charset="0"/>
              </a:rPr>
              <a:t>Song</a:t>
            </a:r>
          </a:p>
          <a:p>
            <a:r>
              <a:rPr lang="en-AU" dirty="0">
                <a:latin typeface="Nunito" pitchFamily="2" charset="0"/>
              </a:rPr>
              <a:t>Art</a:t>
            </a:r>
          </a:p>
          <a:p>
            <a:r>
              <a:rPr lang="en-AU" dirty="0">
                <a:latin typeface="Nunito" pitchFamily="2" charset="0"/>
              </a:rPr>
              <a:t>Survival</a:t>
            </a:r>
          </a:p>
          <a:p>
            <a:r>
              <a:rPr lang="en-AU" dirty="0">
                <a:latin typeface="Nunito" pitchFamily="2" charset="0"/>
              </a:rPr>
              <a:t>Care</a:t>
            </a:r>
          </a:p>
          <a:p>
            <a:r>
              <a:rPr lang="en-AU" dirty="0">
                <a:latin typeface="Nunito" pitchFamily="2" charset="0"/>
              </a:rPr>
              <a:t>Generosity</a:t>
            </a:r>
          </a:p>
          <a:p>
            <a:r>
              <a:rPr lang="en-AU" dirty="0">
                <a:latin typeface="Nunito" pitchFamily="2" charset="0"/>
              </a:rPr>
              <a:t>Strength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ECC84-7B8E-45B9-AFDF-D8ABFE8140E0}"/>
              </a:ext>
            </a:extLst>
          </p:cNvPr>
          <p:cNvSpPr txBox="1"/>
          <p:nvPr/>
        </p:nvSpPr>
        <p:spPr>
          <a:xfrm>
            <a:off x="6158889" y="2232674"/>
            <a:ext cx="15520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Nunito" pitchFamily="2" charset="0"/>
              </a:rPr>
              <a:t>Achievement</a:t>
            </a:r>
          </a:p>
          <a:p>
            <a:r>
              <a:rPr lang="en-AU" dirty="0">
                <a:latin typeface="Nunito" pitchFamily="2" charset="0"/>
              </a:rPr>
              <a:t>Good Deeds</a:t>
            </a:r>
          </a:p>
          <a:p>
            <a:r>
              <a:rPr lang="en-AU" dirty="0">
                <a:latin typeface="Nunito" pitchFamily="2" charset="0"/>
              </a:rPr>
              <a:t>Creativity</a:t>
            </a:r>
          </a:p>
          <a:p>
            <a:r>
              <a:rPr lang="en-AU" dirty="0">
                <a:latin typeface="Nunito" pitchFamily="2" charset="0"/>
              </a:rPr>
              <a:t>Freedom</a:t>
            </a:r>
          </a:p>
          <a:p>
            <a:r>
              <a:rPr lang="en-AU" dirty="0">
                <a:latin typeface="Nunito" pitchFamily="2" charset="0"/>
              </a:rPr>
              <a:t>Security</a:t>
            </a:r>
          </a:p>
          <a:p>
            <a:r>
              <a:rPr lang="en-AU" dirty="0">
                <a:latin typeface="Nunito" pitchFamily="2" charset="0"/>
              </a:rPr>
              <a:t>Loyalty</a:t>
            </a:r>
          </a:p>
          <a:p>
            <a:r>
              <a:rPr lang="en-AU" dirty="0">
                <a:latin typeface="Nunito" pitchFamily="2" charset="0"/>
              </a:rPr>
              <a:t>Connection</a:t>
            </a:r>
          </a:p>
          <a:p>
            <a:r>
              <a:rPr lang="en-AU" dirty="0">
                <a:latin typeface="Nunito" pitchFamily="2" charset="0"/>
              </a:rPr>
              <a:t>Humanity</a:t>
            </a:r>
          </a:p>
          <a:p>
            <a:r>
              <a:rPr lang="en-AU" dirty="0">
                <a:latin typeface="Nunito" pitchFamily="2" charset="0"/>
              </a:rPr>
              <a:t>Intelligence</a:t>
            </a:r>
          </a:p>
          <a:p>
            <a:r>
              <a:rPr lang="en-AU" dirty="0">
                <a:latin typeface="Nunito" pitchFamily="2" charset="0"/>
              </a:rPr>
              <a:t>Honour</a:t>
            </a:r>
          </a:p>
          <a:p>
            <a:r>
              <a:rPr lang="en-AU" dirty="0">
                <a:latin typeface="Nunito" pitchFamily="2" charset="0"/>
              </a:rPr>
              <a:t>Honesty</a:t>
            </a:r>
          </a:p>
          <a:p>
            <a:r>
              <a:rPr lang="en-AU" dirty="0">
                <a:latin typeface="Nunito" pitchFamily="2" charset="0"/>
              </a:rPr>
              <a:t>Trust</a:t>
            </a:r>
          </a:p>
          <a:p>
            <a:r>
              <a:rPr lang="en-AU" dirty="0">
                <a:latin typeface="Nunito" pitchFamily="2" charset="0"/>
              </a:rPr>
              <a:t>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EA89F-2F35-47A2-A399-A7102C1B86FF}"/>
              </a:ext>
            </a:extLst>
          </p:cNvPr>
          <p:cNvSpPr txBox="1"/>
          <p:nvPr/>
        </p:nvSpPr>
        <p:spPr>
          <a:xfrm>
            <a:off x="7896158" y="2229878"/>
            <a:ext cx="152798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Nunito" pitchFamily="2" charset="0"/>
              </a:rPr>
              <a:t>Commitment</a:t>
            </a:r>
          </a:p>
          <a:p>
            <a:r>
              <a:rPr lang="en-AU" dirty="0">
                <a:latin typeface="Nunito" pitchFamily="2" charset="0"/>
              </a:rPr>
              <a:t>Helping</a:t>
            </a:r>
          </a:p>
          <a:p>
            <a:r>
              <a:rPr lang="en-AU" dirty="0">
                <a:latin typeface="Nunito" pitchFamily="2" charset="0"/>
              </a:rPr>
              <a:t>Efficiency</a:t>
            </a:r>
          </a:p>
          <a:p>
            <a:r>
              <a:rPr lang="en-AU" dirty="0">
                <a:latin typeface="Nunito" pitchFamily="2" charset="0"/>
              </a:rPr>
              <a:t>Respect</a:t>
            </a:r>
          </a:p>
          <a:p>
            <a:r>
              <a:rPr lang="en-AU" dirty="0">
                <a:latin typeface="Nunito" pitchFamily="2" charset="0"/>
              </a:rPr>
              <a:t>Integrity</a:t>
            </a:r>
          </a:p>
          <a:p>
            <a:r>
              <a:rPr lang="en-AU" dirty="0">
                <a:latin typeface="Nunito" pitchFamily="2" charset="0"/>
              </a:rPr>
              <a:t>Resilience</a:t>
            </a:r>
          </a:p>
          <a:p>
            <a:r>
              <a:rPr lang="en-AU" dirty="0">
                <a:latin typeface="Nunito" pitchFamily="2" charset="0"/>
              </a:rPr>
              <a:t>Compassion</a:t>
            </a:r>
          </a:p>
          <a:p>
            <a:r>
              <a:rPr lang="en-AU" dirty="0">
                <a:latin typeface="Nunito" pitchFamily="2" charset="0"/>
              </a:rPr>
              <a:t>Pride</a:t>
            </a:r>
          </a:p>
          <a:p>
            <a:r>
              <a:rPr lang="en-AU" dirty="0">
                <a:latin typeface="Nunito" pitchFamily="2" charset="0"/>
              </a:rPr>
              <a:t>Equality</a:t>
            </a:r>
          </a:p>
          <a:p>
            <a:r>
              <a:rPr lang="en-AU" dirty="0">
                <a:latin typeface="Nunito" pitchFamily="2" charset="0"/>
              </a:rPr>
              <a:t>Faith</a:t>
            </a:r>
          </a:p>
          <a:p>
            <a:r>
              <a:rPr lang="en-AU" dirty="0">
                <a:latin typeface="Nunito" pitchFamily="2" charset="0"/>
              </a:rPr>
              <a:t>Fairness</a:t>
            </a:r>
          </a:p>
          <a:p>
            <a:r>
              <a:rPr lang="en-AU" dirty="0">
                <a:latin typeface="Nunito" pitchFamily="2" charset="0"/>
              </a:rPr>
              <a:t>Adventure</a:t>
            </a:r>
          </a:p>
          <a:p>
            <a:r>
              <a:rPr lang="en-AU" dirty="0">
                <a:latin typeface="Nunito" pitchFamily="2" charset="0"/>
              </a:rPr>
              <a:t>Balance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51B6F-7F9A-424D-A38A-1224A75570D6}"/>
              </a:ext>
            </a:extLst>
          </p:cNvPr>
          <p:cNvSpPr txBox="1"/>
          <p:nvPr/>
        </p:nvSpPr>
        <p:spPr>
          <a:xfrm>
            <a:off x="9640031" y="2229878"/>
            <a:ext cx="179889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Nunito" pitchFamily="2" charset="0"/>
              </a:rPr>
              <a:t>Insight</a:t>
            </a:r>
          </a:p>
          <a:p>
            <a:r>
              <a:rPr lang="en-AU" dirty="0">
                <a:latin typeface="Nunito" pitchFamily="2" charset="0"/>
              </a:rPr>
              <a:t>Belonging</a:t>
            </a:r>
          </a:p>
          <a:p>
            <a:r>
              <a:rPr lang="en-AU" dirty="0">
                <a:latin typeface="Nunito" pitchFamily="2" charset="0"/>
              </a:rPr>
              <a:t>Communication</a:t>
            </a:r>
          </a:p>
          <a:p>
            <a:r>
              <a:rPr lang="en-AU" dirty="0">
                <a:latin typeface="Nunito" pitchFamily="2" charset="0"/>
              </a:rPr>
              <a:t>Goodness</a:t>
            </a:r>
          </a:p>
          <a:p>
            <a:r>
              <a:rPr lang="en-AU" dirty="0">
                <a:latin typeface="Nunito" pitchFamily="2" charset="0"/>
              </a:rPr>
              <a:t>Growth</a:t>
            </a:r>
          </a:p>
          <a:p>
            <a:r>
              <a:rPr lang="en-AU" dirty="0">
                <a:latin typeface="Nunito" pitchFamily="2" charset="0"/>
              </a:rPr>
              <a:t>Serenity</a:t>
            </a:r>
          </a:p>
          <a:p>
            <a:r>
              <a:rPr lang="en-AU" dirty="0">
                <a:latin typeface="Nunito" pitchFamily="2" charset="0"/>
              </a:rPr>
              <a:t>Gratitude</a:t>
            </a:r>
          </a:p>
          <a:p>
            <a:r>
              <a:rPr lang="en-AU" dirty="0">
                <a:latin typeface="Nunito" pitchFamily="2" charset="0"/>
              </a:rPr>
              <a:t>Vision</a:t>
            </a:r>
          </a:p>
          <a:p>
            <a:r>
              <a:rPr lang="en-AU" dirty="0">
                <a:latin typeface="Nunito" pitchFamily="2" charset="0"/>
              </a:rPr>
              <a:t>Understanding</a:t>
            </a:r>
          </a:p>
          <a:p>
            <a:r>
              <a:rPr lang="en-AU" dirty="0">
                <a:latin typeface="Nunito" pitchFamily="2" charset="0"/>
              </a:rPr>
              <a:t>Optimism</a:t>
            </a:r>
          </a:p>
          <a:p>
            <a:r>
              <a:rPr lang="en-AU" dirty="0">
                <a:latin typeface="Nunito" pitchFamily="2" charset="0"/>
              </a:rPr>
              <a:t>Fitness</a:t>
            </a:r>
          </a:p>
          <a:p>
            <a:r>
              <a:rPr lang="en-AU" dirty="0">
                <a:latin typeface="Nunito" pitchFamily="2" charset="0"/>
              </a:rPr>
              <a:t>Empathy</a:t>
            </a:r>
          </a:p>
          <a:p>
            <a:r>
              <a:rPr lang="en-AU" dirty="0">
                <a:latin typeface="Nunito" pitchFamily="2" charset="0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9940663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urawa">
      <a:dk1>
        <a:srgbClr val="1C3B55"/>
      </a:dk1>
      <a:lt1>
        <a:srgbClr val="FFFFFF"/>
      </a:lt1>
      <a:dk2>
        <a:srgbClr val="3D70B8"/>
      </a:dk2>
      <a:lt2>
        <a:srgbClr val="FFFFFF"/>
      </a:lt2>
      <a:accent1>
        <a:srgbClr val="36B5B6"/>
      </a:accent1>
      <a:accent2>
        <a:srgbClr val="FAE19C"/>
      </a:accent2>
      <a:accent3>
        <a:srgbClr val="87494B"/>
      </a:accent3>
      <a:accent4>
        <a:srgbClr val="6F87B6"/>
      </a:accent4>
      <a:accent5>
        <a:srgbClr val="E6E9F0"/>
      </a:accent5>
      <a:accent6>
        <a:srgbClr val="7DBFBB"/>
      </a:accent6>
      <a:hlink>
        <a:srgbClr val="3D70B8"/>
      </a:hlink>
      <a:folHlink>
        <a:srgbClr val="3D70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urawa">
      <a:dk1>
        <a:srgbClr val="1C3B55"/>
      </a:dk1>
      <a:lt1>
        <a:srgbClr val="FFFFFF"/>
      </a:lt1>
      <a:dk2>
        <a:srgbClr val="3D70B8"/>
      </a:dk2>
      <a:lt2>
        <a:srgbClr val="FFFFFF"/>
      </a:lt2>
      <a:accent1>
        <a:srgbClr val="36B5B6"/>
      </a:accent1>
      <a:accent2>
        <a:srgbClr val="FAE19C"/>
      </a:accent2>
      <a:accent3>
        <a:srgbClr val="87494B"/>
      </a:accent3>
      <a:accent4>
        <a:srgbClr val="6F87B6"/>
      </a:accent4>
      <a:accent5>
        <a:srgbClr val="E6E9F0"/>
      </a:accent5>
      <a:accent6>
        <a:srgbClr val="7DBFBB"/>
      </a:accent6>
      <a:hlink>
        <a:srgbClr val="3D70B8"/>
      </a:hlink>
      <a:folHlink>
        <a:srgbClr val="3D70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221</Words>
  <Application>Microsoft Office PowerPoint</Application>
  <PresentationFormat>Widescreen</PresentationFormat>
  <Paragraphs>92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Bebas Neue</vt:lpstr>
      <vt:lpstr>Calibri</vt:lpstr>
      <vt:lpstr>Nunito</vt:lpstr>
      <vt:lpstr>Nunito SemiBold</vt:lpstr>
      <vt:lpstr>1_Office Theme</vt:lpstr>
      <vt:lpstr>Office Theme</vt:lpstr>
      <vt:lpstr>PowerPoint Presentation</vt:lpstr>
      <vt:lpstr>How to complete your values map</vt:lpstr>
      <vt:lpstr>Words for values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Quigley</dc:creator>
  <cp:lastModifiedBy>Cheryle Walker</cp:lastModifiedBy>
  <cp:revision>16</cp:revision>
  <dcterms:created xsi:type="dcterms:W3CDTF">2021-09-23T03:03:58Z</dcterms:created>
  <dcterms:modified xsi:type="dcterms:W3CDTF">2021-10-25T23:57:05Z</dcterms:modified>
</cp:coreProperties>
</file>