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6"/>
  </p:notesMasterIdLst>
  <p:sldIdLst>
    <p:sldId id="258" r:id="rId2"/>
    <p:sldId id="314" r:id="rId3"/>
    <p:sldId id="313" r:id="rId4"/>
    <p:sldId id="31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0C4BD0-9B9C-4A6F-BDDB-49140D47D9D3}">
          <p14:sldIdLst>
            <p14:sldId id="258"/>
            <p14:sldId id="314"/>
            <p14:sldId id="313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ryle Walker" initials="CW" lastIdx="3" clrIdx="0">
    <p:extLst>
      <p:ext uri="{19B8F6BF-5375-455C-9EA6-DF929625EA0E}">
        <p15:presenceInfo xmlns:p15="http://schemas.microsoft.com/office/powerpoint/2012/main" userId="b85d0dead2dafc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B8C"/>
    <a:srgbClr val="4184BF"/>
    <a:srgbClr val="1C3B55"/>
    <a:srgbClr val="BFE2E9"/>
    <a:srgbClr val="BCE0E9"/>
    <a:srgbClr val="C0E5EB"/>
    <a:srgbClr val="C1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85029" autoAdjust="0"/>
  </p:normalViewPr>
  <p:slideViewPr>
    <p:cSldViewPr snapToGrid="0" snapToObjects="1">
      <p:cViewPr varScale="1">
        <p:scale>
          <a:sx n="97" d="100"/>
          <a:sy n="97" d="100"/>
        </p:scale>
        <p:origin x="11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3244-EA36-4971-BEB9-24A8E9FA5488}" type="datetimeFigureOut">
              <a:rPr lang="en-AU" smtClean="0"/>
              <a:t>19/11/2021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CD87-5C07-46C1-8FEE-9438118B56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9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CD87-5C07-46C1-8FEE-9438118B569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531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CD87-5C07-46C1-8FEE-9438118B569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012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076D0-70AD-B746-A2D6-588E905EE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932340"/>
            <a:ext cx="6888480" cy="17373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80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73337-1824-B449-9129-8578EA577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040" y="2989803"/>
            <a:ext cx="5069840" cy="49395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88641FC-8C1E-9849-91E6-4BB40FA34C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79486" y="553719"/>
            <a:ext cx="1244154" cy="22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8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04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Burawa logo">
            <a:extLst>
              <a:ext uri="{FF2B5EF4-FFF2-40B4-BE49-F238E27FC236}">
                <a16:creationId xmlns:a16="http://schemas.microsoft.com/office/drawing/2014/main" id="{DC8C7D54-75DC-9846-9850-F239EAE01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036" y="540375"/>
            <a:ext cx="951947" cy="114233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B4E054-E9AC-C949-8CF3-E09C1668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734" y="5970491"/>
            <a:ext cx="2743200" cy="27253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tx2"/>
                </a:solidFill>
                <a:latin typeface="Nunito" pitchFamily="2" charset="77"/>
              </a:defRPr>
            </a:lvl1pPr>
          </a:lstStyle>
          <a:p>
            <a:r>
              <a:rPr lang="en-US" dirty="0"/>
              <a:t>Page </a:t>
            </a:r>
            <a:fld id="{EEEDEE67-BC78-A646-A741-547E736B98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47840F-44F8-47A7-9BBF-9E043EBF0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932340"/>
            <a:ext cx="6888480" cy="17373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Burawa logo">
            <a:extLst>
              <a:ext uri="{FF2B5EF4-FFF2-40B4-BE49-F238E27FC236}">
                <a16:creationId xmlns:a16="http://schemas.microsoft.com/office/drawing/2014/main" id="{DC8C7D54-75DC-9846-9850-F239EAE01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036" y="540375"/>
            <a:ext cx="951947" cy="114233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B4E054-E9AC-C949-8CF3-E09C1668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734" y="5970491"/>
            <a:ext cx="2743200" cy="27253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tx2"/>
                </a:solidFill>
                <a:latin typeface="Nunito" pitchFamily="2" charset="77"/>
              </a:defRPr>
            </a:lvl1pPr>
          </a:lstStyle>
          <a:p>
            <a:r>
              <a:rPr lang="en-US" dirty="0"/>
              <a:t>Page </a:t>
            </a:r>
            <a:fld id="{EEEDEE67-BC78-A646-A741-547E736B98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47840F-44F8-47A7-9BBF-9E043EBF0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932340"/>
            <a:ext cx="6888480" cy="17373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1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076D0-70AD-B746-A2D6-588E905EE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615298"/>
            <a:ext cx="6953618" cy="114233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 descr="Burawa logo">
            <a:extLst>
              <a:ext uri="{FF2B5EF4-FFF2-40B4-BE49-F238E27FC236}">
                <a16:creationId xmlns:a16="http://schemas.microsoft.com/office/drawing/2014/main" id="{DC8C7D54-75DC-9846-9850-F239EAE01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036" y="540375"/>
            <a:ext cx="951947" cy="114233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0810E-2E59-9547-A57B-9219AA8FE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39" y="1825625"/>
            <a:ext cx="11190943" cy="390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B4E054-E9AC-C949-8CF3-E09C1668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734" y="5970491"/>
            <a:ext cx="2743200" cy="27253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tx2"/>
                </a:solidFill>
                <a:latin typeface="Nunito" pitchFamily="2" charset="77"/>
              </a:defRPr>
            </a:lvl1pPr>
          </a:lstStyle>
          <a:p>
            <a:r>
              <a:rPr lang="en-US" dirty="0"/>
              <a:t>Page </a:t>
            </a:r>
            <a:fld id="{EEEDEE67-BC78-A646-A741-547E736B98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8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076D0-70AD-B746-A2D6-588E905EE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615298"/>
            <a:ext cx="6953618" cy="114233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 descr="Burawa logo">
            <a:extLst>
              <a:ext uri="{FF2B5EF4-FFF2-40B4-BE49-F238E27FC236}">
                <a16:creationId xmlns:a16="http://schemas.microsoft.com/office/drawing/2014/main" id="{DC8C7D54-75DC-9846-9850-F239EAE01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036" y="540375"/>
            <a:ext cx="951947" cy="114233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0810E-2E59-9547-A57B-9219AA8FE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39" y="1825625"/>
            <a:ext cx="11190943" cy="390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B4E054-E9AC-C949-8CF3-E09C1668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734" y="5970491"/>
            <a:ext cx="2743200" cy="27253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tx2"/>
                </a:solidFill>
                <a:latin typeface="Nunito" pitchFamily="2" charset="77"/>
              </a:defRPr>
            </a:lvl1pPr>
          </a:lstStyle>
          <a:p>
            <a:r>
              <a:rPr lang="en-US" dirty="0"/>
              <a:t>Page </a:t>
            </a:r>
            <a:fld id="{EEEDEE67-BC78-A646-A741-547E736B98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4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076D0-70AD-B746-A2D6-588E905EE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615298"/>
            <a:ext cx="6953618" cy="114233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 descr="Burawa logo">
            <a:extLst>
              <a:ext uri="{FF2B5EF4-FFF2-40B4-BE49-F238E27FC236}">
                <a16:creationId xmlns:a16="http://schemas.microsoft.com/office/drawing/2014/main" id="{DC8C7D54-75DC-9846-9850-F239EAE01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036" y="540375"/>
            <a:ext cx="951947" cy="114233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0810E-2E59-9547-A57B-9219AA8FE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39" y="1825625"/>
            <a:ext cx="11190943" cy="390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B4E054-E9AC-C949-8CF3-E09C1668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734" y="5970491"/>
            <a:ext cx="2743200" cy="27253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tx2"/>
                </a:solidFill>
                <a:latin typeface="Nunito" pitchFamily="2" charset="77"/>
              </a:defRPr>
            </a:lvl1pPr>
          </a:lstStyle>
          <a:p>
            <a:r>
              <a:rPr lang="en-US" dirty="0"/>
              <a:t>Page </a:t>
            </a:r>
            <a:fld id="{EEEDEE67-BC78-A646-A741-547E736B98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1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076D0-70AD-B746-A2D6-588E905EE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615298"/>
            <a:ext cx="6953618" cy="114233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 descr="Burawa logo">
            <a:extLst>
              <a:ext uri="{FF2B5EF4-FFF2-40B4-BE49-F238E27FC236}">
                <a16:creationId xmlns:a16="http://schemas.microsoft.com/office/drawing/2014/main" id="{DC8C7D54-75DC-9846-9850-F239EAE01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036" y="540375"/>
            <a:ext cx="951947" cy="114233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0810E-2E59-9547-A57B-9219AA8FE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39" y="1825625"/>
            <a:ext cx="11190943" cy="390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B4E054-E9AC-C949-8CF3-E09C1668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734" y="5970491"/>
            <a:ext cx="2743200" cy="27253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tx2"/>
                </a:solidFill>
                <a:latin typeface="Nunito" pitchFamily="2" charset="77"/>
              </a:defRPr>
            </a:lvl1pPr>
          </a:lstStyle>
          <a:p>
            <a:r>
              <a:rPr lang="en-US" dirty="0"/>
              <a:t>Page </a:t>
            </a:r>
            <a:fld id="{EEEDEE67-BC78-A646-A741-547E736B98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6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076D0-70AD-B746-A2D6-588E905EE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615298"/>
            <a:ext cx="6953618" cy="114233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 descr="Burawa logo">
            <a:extLst>
              <a:ext uri="{FF2B5EF4-FFF2-40B4-BE49-F238E27FC236}">
                <a16:creationId xmlns:a16="http://schemas.microsoft.com/office/drawing/2014/main" id="{DC8C7D54-75DC-9846-9850-F239EAE01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036" y="540375"/>
            <a:ext cx="951947" cy="114233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0810E-2E59-9547-A57B-9219AA8FE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39" y="1825625"/>
            <a:ext cx="11190943" cy="390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B4E054-E9AC-C949-8CF3-E09C1668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734" y="5970491"/>
            <a:ext cx="2743200" cy="27253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tx2"/>
                </a:solidFill>
                <a:latin typeface="Nunito" pitchFamily="2" charset="77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D70B8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Page </a:t>
            </a:r>
            <a:fld id="{EEEDEE67-BC78-A646-A741-547E736B98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D70B8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D70B8"/>
              </a:solidFill>
              <a:effectLst/>
              <a:uLnTx/>
              <a:uFillTx/>
              <a:latin typeface="Nunito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35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076D0-70AD-B746-A2D6-588E905EE4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040" y="932340"/>
            <a:ext cx="6888480" cy="17373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80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88641FC-8C1E-9849-91E6-4BB40FA34C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79486" y="553719"/>
            <a:ext cx="1244154" cy="22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3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16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unit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unito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unito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DB668AC1-279F-44C9-B2AC-ADBC2D5AD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41421">
            <a:off x="8106652" y="3110758"/>
            <a:ext cx="578248" cy="157054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2DC23AD-ACAB-4EA8-8FBD-0E1E6EEA7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46183">
            <a:off x="5098016" y="4099774"/>
            <a:ext cx="1209844" cy="8002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3314B0-4772-4D80-AA18-132B6D2D7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048701">
            <a:off x="5959617" y="1600609"/>
            <a:ext cx="1209844" cy="800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C4CE3D-B3E9-41F5-9250-A8853F24B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66983">
            <a:off x="1014347" y="3098568"/>
            <a:ext cx="808479" cy="14803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D51122-CB6D-4D8F-AB14-9AEE744CB630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65472" t="2068" b="73263"/>
          <a:stretch/>
        </p:blipFill>
        <p:spPr>
          <a:xfrm>
            <a:off x="5261298" y="68092"/>
            <a:ext cx="1148492" cy="10870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6E0123-17A8-41F4-961D-82A302BE08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585788">
            <a:off x="5411454" y="3505493"/>
            <a:ext cx="1991003" cy="457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962695-76EB-6142-9AB1-1B013CAE3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434" y="278417"/>
            <a:ext cx="6953618" cy="619936"/>
          </a:xfrm>
        </p:spPr>
        <p:txBody>
          <a:bodyPr/>
          <a:lstStyle/>
          <a:p>
            <a:r>
              <a:rPr lang="en-US" dirty="0"/>
              <a:t>Career dreaming map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4C33DA-0E9C-4321-9947-655CC0A0BC1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2636" t="5481" r="4658" b="53606"/>
          <a:stretch/>
        </p:blipFill>
        <p:spPr>
          <a:xfrm>
            <a:off x="467424" y="1337453"/>
            <a:ext cx="1882472" cy="1908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70ABED-FD6A-4181-848F-68E36FE1DF2B}"/>
              </a:ext>
            </a:extLst>
          </p:cNvPr>
          <p:cNvSpPr txBox="1"/>
          <p:nvPr/>
        </p:nvSpPr>
        <p:spPr>
          <a:xfrm>
            <a:off x="826491" y="2121891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latin typeface="Nunito" pitchFamily="2" charset="0"/>
              </a:rPr>
              <a:t>Education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9B51B8-C16A-4496-B782-E760FA11400B}"/>
              </a:ext>
            </a:extLst>
          </p:cNvPr>
          <p:cNvPicPr>
            <a:picLocks/>
          </p:cNvPicPr>
          <p:nvPr/>
        </p:nvPicPr>
        <p:blipFill rotWithShape="1">
          <a:blip r:embed="rId9"/>
          <a:srcRect l="68519" t="7598" b="72588"/>
          <a:stretch/>
        </p:blipFill>
        <p:spPr>
          <a:xfrm>
            <a:off x="303161" y="4376278"/>
            <a:ext cx="2046735" cy="18107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899C5F-43FC-4820-844E-AC2C5A7CA16E}"/>
              </a:ext>
            </a:extLst>
          </p:cNvPr>
          <p:cNvSpPr txBox="1"/>
          <p:nvPr/>
        </p:nvSpPr>
        <p:spPr>
          <a:xfrm>
            <a:off x="600611" y="4789403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latin typeface="Nunito" pitchFamily="2" charset="0"/>
              </a:rPr>
              <a:t>Part-time/</a:t>
            </a:r>
          </a:p>
          <a:p>
            <a:pPr algn="ctr"/>
            <a:r>
              <a:rPr lang="en-AU" b="1" dirty="0">
                <a:latin typeface="Nunito" pitchFamily="2" charset="0"/>
              </a:rPr>
              <a:t>casual work/</a:t>
            </a:r>
          </a:p>
          <a:p>
            <a:pPr algn="ctr"/>
            <a:r>
              <a:rPr lang="en-AU" b="1" dirty="0">
                <a:latin typeface="Nunito" pitchFamily="2" charset="0"/>
              </a:rPr>
              <a:t>volunteer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FA2A6B-7269-46F1-A823-A9C8EB0AF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266108">
            <a:off x="2234582" y="2672023"/>
            <a:ext cx="771633" cy="2095792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01CD0DBA-D40C-4537-892A-6A9EDE3FF83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2637" t="5479" r="4658" b="52329"/>
          <a:stretch/>
        </p:blipFill>
        <p:spPr>
          <a:xfrm>
            <a:off x="2929644" y="4043249"/>
            <a:ext cx="1732346" cy="18107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5CDC22B-2DFF-4BE5-BB87-B67950A4029F}"/>
              </a:ext>
            </a:extLst>
          </p:cNvPr>
          <p:cNvSpPr txBox="1"/>
          <p:nvPr/>
        </p:nvSpPr>
        <p:spPr>
          <a:xfrm>
            <a:off x="3309178" y="4672192"/>
            <a:ext cx="99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latin typeface="Nunito" pitchFamily="2" charset="0"/>
              </a:rPr>
              <a:t>Apply </a:t>
            </a:r>
          </a:p>
          <a:p>
            <a:pPr algn="ctr"/>
            <a:r>
              <a:rPr lang="en-AU" b="1" dirty="0">
                <a:latin typeface="Nunito" pitchFamily="2" charset="0"/>
              </a:rPr>
              <a:t>for jobs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D97D4E-160E-46F0-98DA-65C0E050F44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8699" t="6027" r="57260" b="50000"/>
          <a:stretch/>
        </p:blipFill>
        <p:spPr>
          <a:xfrm>
            <a:off x="3806243" y="1268989"/>
            <a:ext cx="2434437" cy="25046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AFC74E-211D-453F-9AB8-FDBA7CCD5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356674">
            <a:off x="4201826" y="3826469"/>
            <a:ext cx="1209844" cy="8002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1B8815-C878-419E-A857-7A11A19B875B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65472" t="2068" b="73263"/>
          <a:stretch/>
        </p:blipFill>
        <p:spPr>
          <a:xfrm>
            <a:off x="4021369" y="1506656"/>
            <a:ext cx="2112968" cy="19898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5DFF0D-D845-424D-92DF-0C0EC7BB9042}"/>
              </a:ext>
            </a:extLst>
          </p:cNvPr>
          <p:cNvSpPr txBox="1"/>
          <p:nvPr/>
        </p:nvSpPr>
        <p:spPr>
          <a:xfrm>
            <a:off x="4496714" y="2154594"/>
            <a:ext cx="1053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Nunito" pitchFamily="2" charset="0"/>
              </a:rPr>
              <a:t>Land a </a:t>
            </a:r>
          </a:p>
          <a:p>
            <a:pPr algn="ctr"/>
            <a:r>
              <a:rPr lang="en-AU" sz="2000" b="1" dirty="0">
                <a:solidFill>
                  <a:schemeClr val="bg1"/>
                </a:solidFill>
                <a:latin typeface="Nunito" pitchFamily="2" charset="0"/>
              </a:rPr>
              <a:t>job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E76392-F79C-4179-B2BB-F9671C8163A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2636" t="5480" r="4658" b="53607"/>
          <a:stretch/>
        </p:blipFill>
        <p:spPr>
          <a:xfrm>
            <a:off x="6586567" y="4072544"/>
            <a:ext cx="1909533" cy="193545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B1364BD-89DD-4C41-8229-46FC2BB91AFA}"/>
              </a:ext>
            </a:extLst>
          </p:cNvPr>
          <p:cNvSpPr txBox="1"/>
          <p:nvPr/>
        </p:nvSpPr>
        <p:spPr>
          <a:xfrm>
            <a:off x="7025725" y="4753365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latin typeface="Nunito" pitchFamily="2" charset="0"/>
              </a:rPr>
              <a:t>Further </a:t>
            </a:r>
          </a:p>
          <a:p>
            <a:pPr algn="ctr"/>
            <a:r>
              <a:rPr lang="en-AU" b="1" dirty="0">
                <a:latin typeface="Nunito" pitchFamily="2" charset="0"/>
              </a:rPr>
              <a:t>training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BCDF11-5897-4DE2-9CFF-0F4A4A4249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368025">
            <a:off x="4950181" y="660082"/>
            <a:ext cx="386994" cy="77298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A0B3939-65B1-4F18-BD73-DC4C3C0D47E2}"/>
              </a:ext>
            </a:extLst>
          </p:cNvPr>
          <p:cNvSpPr txBox="1"/>
          <p:nvPr/>
        </p:nvSpPr>
        <p:spPr>
          <a:xfrm>
            <a:off x="5361592" y="377270"/>
            <a:ext cx="90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  <a:latin typeface="Nunito" pitchFamily="2" charset="0"/>
              </a:rPr>
              <a:t>Buy a </a:t>
            </a:r>
          </a:p>
          <a:p>
            <a:pPr algn="ctr"/>
            <a:r>
              <a:rPr lang="en-AU" b="1" dirty="0">
                <a:solidFill>
                  <a:schemeClr val="bg1"/>
                </a:solidFill>
                <a:latin typeface="Nunito" pitchFamily="2" charset="0"/>
              </a:rPr>
              <a:t>car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05A8652-0B68-4E26-96CA-94BE9FCA2E4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8812" t="52745" r="57324" b="4636"/>
          <a:stretch/>
        </p:blipFill>
        <p:spPr>
          <a:xfrm>
            <a:off x="7237546" y="970538"/>
            <a:ext cx="2899051" cy="29121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0ED0FC6-CD6F-4543-980E-368AD731373C}"/>
              </a:ext>
            </a:extLst>
          </p:cNvPr>
          <p:cNvPicPr>
            <a:picLocks/>
          </p:cNvPicPr>
          <p:nvPr/>
        </p:nvPicPr>
        <p:blipFill rotWithShape="1">
          <a:blip r:embed="rId9"/>
          <a:srcRect l="68519" t="7598" b="72588"/>
          <a:stretch/>
        </p:blipFill>
        <p:spPr>
          <a:xfrm>
            <a:off x="7634533" y="1753837"/>
            <a:ext cx="1977388" cy="158957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EDF2F9C-68E6-444E-A6BA-A16F0923D36B}"/>
              </a:ext>
            </a:extLst>
          </p:cNvPr>
          <p:cNvSpPr txBox="1"/>
          <p:nvPr/>
        </p:nvSpPr>
        <p:spPr>
          <a:xfrm>
            <a:off x="7964586" y="2197568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latin typeface="Nunito" pitchFamily="2" charset="0"/>
              </a:rPr>
              <a:t>Senior role/</a:t>
            </a:r>
          </a:p>
          <a:p>
            <a:pPr algn="ctr"/>
            <a:r>
              <a:rPr lang="en-AU" b="1" dirty="0">
                <a:latin typeface="Nunito" pitchFamily="2" charset="0"/>
              </a:rPr>
              <a:t>Dream job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6778EE5-6712-47DA-9460-FA04E0A2E98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2637" t="5481" r="4658" b="53606"/>
          <a:stretch/>
        </p:blipFill>
        <p:spPr>
          <a:xfrm>
            <a:off x="4692782" y="4838511"/>
            <a:ext cx="1558097" cy="157924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15AB8D-53F2-413C-9DA0-604D54F7C5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509006">
            <a:off x="8778172" y="3737526"/>
            <a:ext cx="653528" cy="125962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4E981FE-9113-4C33-A9DE-91F14408CE30}"/>
              </a:ext>
            </a:extLst>
          </p:cNvPr>
          <p:cNvSpPr txBox="1"/>
          <p:nvPr/>
        </p:nvSpPr>
        <p:spPr>
          <a:xfrm>
            <a:off x="5039660" y="5461424"/>
            <a:ext cx="864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latin typeface="Nunito" pitchFamily="2" charset="0"/>
              </a:rPr>
              <a:t>Travel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BE55B6A-98DF-44B3-85AB-5F444BDDBEB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2636" t="5481" r="4658" b="53606"/>
          <a:stretch/>
        </p:blipFill>
        <p:spPr>
          <a:xfrm>
            <a:off x="9984175" y="3206779"/>
            <a:ext cx="1740401" cy="176402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F8604AD-87DF-416E-A44F-1B1BAC219C70}"/>
              </a:ext>
            </a:extLst>
          </p:cNvPr>
          <p:cNvSpPr txBox="1"/>
          <p:nvPr/>
        </p:nvSpPr>
        <p:spPr>
          <a:xfrm>
            <a:off x="10236380" y="3675125"/>
            <a:ext cx="1229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latin typeface="Nunito" pitchFamily="2" charset="0"/>
              </a:rPr>
              <a:t>Establish </a:t>
            </a:r>
          </a:p>
          <a:p>
            <a:pPr algn="ctr"/>
            <a:r>
              <a:rPr lang="en-AU" b="1" dirty="0">
                <a:latin typeface="Nunito" pitchFamily="2" charset="0"/>
              </a:rPr>
              <a:t>home </a:t>
            </a:r>
          </a:p>
          <a:p>
            <a:pPr algn="ctr"/>
            <a:r>
              <a:rPr lang="en-AU" b="1" dirty="0">
                <a:latin typeface="Nunito" pitchFamily="2" charset="0"/>
              </a:rPr>
              <a:t>&amp; family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5201D11-9F60-4856-A7C7-7A408F213E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790773">
            <a:off x="9639746" y="3392827"/>
            <a:ext cx="397778" cy="76668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E14E1F6-35B6-40A2-9C4A-39270C890F31}"/>
              </a:ext>
            </a:extLst>
          </p:cNvPr>
          <p:cNvPicPr>
            <a:picLocks/>
          </p:cNvPicPr>
          <p:nvPr/>
        </p:nvPicPr>
        <p:blipFill rotWithShape="1">
          <a:blip r:embed="rId9"/>
          <a:srcRect l="68519" t="7598" b="72588"/>
          <a:stretch/>
        </p:blipFill>
        <p:spPr>
          <a:xfrm>
            <a:off x="8004370" y="4924928"/>
            <a:ext cx="2395217" cy="201948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60950E3-B13E-4B8A-BDD8-58DEF8C416E3}"/>
              </a:ext>
            </a:extLst>
          </p:cNvPr>
          <p:cNvPicPr>
            <a:picLocks/>
          </p:cNvPicPr>
          <p:nvPr/>
        </p:nvPicPr>
        <p:blipFill rotWithShape="1">
          <a:blip r:embed="rId9"/>
          <a:srcRect l="68519" t="7598" b="72588"/>
          <a:stretch/>
        </p:blipFill>
        <p:spPr>
          <a:xfrm>
            <a:off x="5959701" y="12722"/>
            <a:ext cx="2243295" cy="189409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AC9F872-341E-48ED-89B1-AD5A26404A25}"/>
              </a:ext>
            </a:extLst>
          </p:cNvPr>
          <p:cNvSpPr txBox="1"/>
          <p:nvPr/>
        </p:nvSpPr>
        <p:spPr>
          <a:xfrm>
            <a:off x="6363609" y="567736"/>
            <a:ext cx="1596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latin typeface="Nunito" pitchFamily="2" charset="0"/>
              </a:rPr>
              <a:t>Recreational </a:t>
            </a:r>
          </a:p>
          <a:p>
            <a:pPr algn="ctr"/>
            <a:r>
              <a:rPr lang="en-AU" b="1" dirty="0">
                <a:latin typeface="Nunito" pitchFamily="2" charset="0"/>
              </a:rPr>
              <a:t>Pursuit/</a:t>
            </a:r>
          </a:p>
          <a:p>
            <a:pPr algn="ctr"/>
            <a:r>
              <a:rPr lang="en-AU" b="1" dirty="0">
                <a:latin typeface="Nunito" pitchFamily="2" charset="0"/>
              </a:rPr>
              <a:t>Hobby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2A043CF-7E3E-4359-9298-999E3B71B419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65472" t="2068" b="73263"/>
          <a:stretch/>
        </p:blipFill>
        <p:spPr>
          <a:xfrm>
            <a:off x="8416349" y="4995357"/>
            <a:ext cx="1771398" cy="172855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BAB1F66-20E5-4F6D-B6DD-D63D5585BD84}"/>
              </a:ext>
            </a:extLst>
          </p:cNvPr>
          <p:cNvSpPr txBox="1"/>
          <p:nvPr/>
        </p:nvSpPr>
        <p:spPr>
          <a:xfrm>
            <a:off x="8395776" y="5511243"/>
            <a:ext cx="181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  <a:latin typeface="Nunito" pitchFamily="2" charset="0"/>
              </a:rPr>
              <a:t>Community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4DD74A-96B6-44E4-BEAC-B112176141CC}"/>
              </a:ext>
            </a:extLst>
          </p:cNvPr>
          <p:cNvSpPr txBox="1"/>
          <p:nvPr/>
        </p:nvSpPr>
        <p:spPr>
          <a:xfrm>
            <a:off x="329434" y="87846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accent3"/>
                </a:solidFill>
                <a:latin typeface="Nunito" pitchFamily="2" charset="0"/>
              </a:rPr>
              <a:t>Sample Only</a:t>
            </a:r>
          </a:p>
        </p:txBody>
      </p:sp>
    </p:spTree>
    <p:extLst>
      <p:ext uri="{BB962C8B-B14F-4D97-AF65-F5344CB8AC3E}">
        <p14:creationId xmlns:p14="http://schemas.microsoft.com/office/powerpoint/2010/main" val="127905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8377B59-37F9-4CB2-B6F4-0F0290D52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500532"/>
            <a:ext cx="6953618" cy="646987"/>
          </a:xfrm>
        </p:spPr>
        <p:txBody>
          <a:bodyPr/>
          <a:lstStyle/>
          <a:p>
            <a:r>
              <a:rPr lang="en-US" dirty="0"/>
              <a:t>Build your own career dreaming map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F09135-A725-468B-AFC1-E1FC17879929}"/>
              </a:ext>
            </a:extLst>
          </p:cNvPr>
          <p:cNvSpPr txBox="1"/>
          <p:nvPr/>
        </p:nvSpPr>
        <p:spPr>
          <a:xfrm>
            <a:off x="447040" y="1376516"/>
            <a:ext cx="96946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Nunito" pitchFamily="2" charset="0"/>
              </a:rPr>
              <a:t>Refer to the Sample Career Dreaming Map to give you some ideas on how to build your own Map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latin typeface="Nuni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Nunito" pitchFamily="2" charset="0"/>
              </a:rPr>
              <a:t>Build your own Map using the blank slide below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latin typeface="Nuni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Nunito" pitchFamily="2" charset="0"/>
              </a:rPr>
              <a:t>Use the shapes and objects on the Map Objects slide to copy and paste onto the blank slide, and insert your own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latin typeface="Nuni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Nunito" pitchFamily="2" charset="0"/>
              </a:rPr>
              <a:t>Customise to make it your own Map to represent what your dreams and goals 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latin typeface="Nuni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Nunito" pitchFamily="2" charset="0"/>
              </a:rPr>
              <a:t>Feel free to use any other sorts of shapes and text to map the different stages of your career and life</a:t>
            </a:r>
          </a:p>
        </p:txBody>
      </p:sp>
    </p:spTree>
    <p:extLst>
      <p:ext uri="{BB962C8B-B14F-4D97-AF65-F5344CB8AC3E}">
        <p14:creationId xmlns:p14="http://schemas.microsoft.com/office/powerpoint/2010/main" val="602280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DB668AC1-279F-44C9-B2AC-ADBC2D5AD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33612">
            <a:off x="3082135" y="4556994"/>
            <a:ext cx="578248" cy="15705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6E0123-17A8-41F4-961D-82A302BE0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85788">
            <a:off x="2331889" y="3871780"/>
            <a:ext cx="1991003" cy="457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962695-76EB-6142-9AB1-1B013CAE3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323551"/>
            <a:ext cx="6953618" cy="646987"/>
          </a:xfrm>
        </p:spPr>
        <p:txBody>
          <a:bodyPr/>
          <a:lstStyle/>
          <a:p>
            <a:r>
              <a:rPr lang="en-US" dirty="0"/>
              <a:t>My Career dreaming map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4C33DA-0E9C-4321-9947-655CC0A0BC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636" t="5481" r="4658" b="53606"/>
          <a:stretch/>
        </p:blipFill>
        <p:spPr>
          <a:xfrm>
            <a:off x="467424" y="1337453"/>
            <a:ext cx="1882472" cy="1908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FA2A6B-7269-46F1-A823-A9C8EB0AF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266108">
            <a:off x="2784201" y="1636805"/>
            <a:ext cx="771633" cy="2095792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01CD0DBA-D40C-4537-892A-6A9EDE3FF8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637" t="5479" r="4658" b="52329"/>
          <a:stretch/>
        </p:blipFill>
        <p:spPr>
          <a:xfrm>
            <a:off x="519991" y="3834042"/>
            <a:ext cx="1732346" cy="18107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AFC74E-211D-453F-9AB8-FDBA7CCD5F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356674">
            <a:off x="4746480" y="4951238"/>
            <a:ext cx="1209844" cy="80021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904FDA-0C2A-4B90-A99E-17F12CEAB9E1}"/>
              </a:ext>
            </a:extLst>
          </p:cNvPr>
          <p:cNvGrpSpPr/>
          <p:nvPr/>
        </p:nvGrpSpPr>
        <p:grpSpPr>
          <a:xfrm>
            <a:off x="4361270" y="970538"/>
            <a:ext cx="2434437" cy="2504661"/>
            <a:chOff x="3806243" y="1268989"/>
            <a:chExt cx="2434437" cy="25046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0D97D4E-160E-46F0-98DA-65C0E050F4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8699" t="6027" r="57260" b="50000"/>
            <a:stretch/>
          </p:blipFill>
          <p:spPr>
            <a:xfrm>
              <a:off x="3806243" y="1268989"/>
              <a:ext cx="2434437" cy="25046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E1B8815-C878-419E-A857-7A11A19B875B}"/>
                </a:ext>
              </a:extLst>
            </p:cNvPr>
            <p:cNvPicPr>
              <a:picLocks/>
            </p:cNvPicPr>
            <p:nvPr/>
          </p:nvPicPr>
          <p:blipFill rotWithShape="1">
            <a:blip r:embed="rId9"/>
            <a:srcRect l="65472" t="2068" b="73263"/>
            <a:stretch/>
          </p:blipFill>
          <p:spPr>
            <a:xfrm>
              <a:off x="4021369" y="1506656"/>
              <a:ext cx="2112968" cy="198980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2E76392-F79C-4179-B2BB-F9671C8163A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2636" t="5480" r="4658" b="53607"/>
          <a:stretch/>
        </p:blipFill>
        <p:spPr>
          <a:xfrm>
            <a:off x="9115544" y="3846656"/>
            <a:ext cx="1909533" cy="19354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556D634-3C0C-407B-BE06-64B8D17A385F}"/>
              </a:ext>
            </a:extLst>
          </p:cNvPr>
          <p:cNvGrpSpPr/>
          <p:nvPr/>
        </p:nvGrpSpPr>
        <p:grpSpPr>
          <a:xfrm>
            <a:off x="7237546" y="985625"/>
            <a:ext cx="2899051" cy="2912169"/>
            <a:chOff x="7237546" y="985625"/>
            <a:chExt cx="2899051" cy="291216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05A8652-0B68-4E26-96CA-94BE9FCA2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8812" t="52745" r="57324" b="4636"/>
            <a:stretch/>
          </p:blipFill>
          <p:spPr>
            <a:xfrm>
              <a:off x="7237546" y="985625"/>
              <a:ext cx="2899051" cy="291216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0ED0FC6-CD6F-4543-980E-368AD731373C}"/>
                </a:ext>
              </a:extLst>
            </p:cNvPr>
            <p:cNvPicPr>
              <a:picLocks/>
            </p:cNvPicPr>
            <p:nvPr/>
          </p:nvPicPr>
          <p:blipFill rotWithShape="1">
            <a:blip r:embed="rId12"/>
            <a:srcRect l="68519" t="7598" b="72588"/>
            <a:stretch/>
          </p:blipFill>
          <p:spPr>
            <a:xfrm>
              <a:off x="7634533" y="1788473"/>
              <a:ext cx="1977388" cy="1589571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BE55B6A-98DF-44B3-85AB-5F444BDDBE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636" t="5481" r="4658" b="53606"/>
          <a:stretch/>
        </p:blipFill>
        <p:spPr>
          <a:xfrm>
            <a:off x="6882826" y="4183520"/>
            <a:ext cx="1740401" cy="17640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5201D11-9F60-4856-A7C7-7A408F213E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790773">
            <a:off x="5184316" y="3854445"/>
            <a:ext cx="397778" cy="76668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2EEA8DA-D44E-43D2-BBD0-004BFB32A2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509006">
            <a:off x="5957894" y="3639986"/>
            <a:ext cx="653528" cy="12596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9395896-F521-4B73-B007-836718D612A5}"/>
              </a:ext>
            </a:extLst>
          </p:cNvPr>
          <p:cNvSpPr txBox="1"/>
          <p:nvPr/>
        </p:nvSpPr>
        <p:spPr>
          <a:xfrm>
            <a:off x="447040" y="878466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accent3"/>
                </a:solidFill>
                <a:latin typeface="Nunito" pitchFamily="2" charset="0"/>
              </a:rPr>
              <a:t>Map Objects – Copy &amp; Paste</a:t>
            </a:r>
          </a:p>
        </p:txBody>
      </p:sp>
    </p:spTree>
    <p:extLst>
      <p:ext uri="{BB962C8B-B14F-4D97-AF65-F5344CB8AC3E}">
        <p14:creationId xmlns:p14="http://schemas.microsoft.com/office/powerpoint/2010/main" val="88046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DB93F-9271-4C30-9F68-9BA7487BE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323551"/>
            <a:ext cx="6953618" cy="646987"/>
          </a:xfrm>
        </p:spPr>
        <p:txBody>
          <a:bodyPr/>
          <a:lstStyle/>
          <a:p>
            <a:r>
              <a:rPr lang="en-US" dirty="0"/>
              <a:t>My Career dreaming map</a:t>
            </a:r>
          </a:p>
        </p:txBody>
      </p:sp>
    </p:spTree>
    <p:extLst>
      <p:ext uri="{BB962C8B-B14F-4D97-AF65-F5344CB8AC3E}">
        <p14:creationId xmlns:p14="http://schemas.microsoft.com/office/powerpoint/2010/main" val="21787462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urawa">
      <a:dk1>
        <a:srgbClr val="1C3B55"/>
      </a:dk1>
      <a:lt1>
        <a:srgbClr val="FFFFFF"/>
      </a:lt1>
      <a:dk2>
        <a:srgbClr val="3D70B8"/>
      </a:dk2>
      <a:lt2>
        <a:srgbClr val="FFFFFF"/>
      </a:lt2>
      <a:accent1>
        <a:srgbClr val="36B5B6"/>
      </a:accent1>
      <a:accent2>
        <a:srgbClr val="FAE19C"/>
      </a:accent2>
      <a:accent3>
        <a:srgbClr val="87494B"/>
      </a:accent3>
      <a:accent4>
        <a:srgbClr val="6F87B6"/>
      </a:accent4>
      <a:accent5>
        <a:srgbClr val="E6E9F0"/>
      </a:accent5>
      <a:accent6>
        <a:srgbClr val="7DBFBB"/>
      </a:accent6>
      <a:hlink>
        <a:srgbClr val="3D70B8"/>
      </a:hlink>
      <a:folHlink>
        <a:srgbClr val="3D70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4613</TotalTime>
  <Words>149</Words>
  <Application>Microsoft Office PowerPoint</Application>
  <PresentationFormat>Widescreen</PresentationFormat>
  <Paragraphs>39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Bebas Neue</vt:lpstr>
      <vt:lpstr>Calibri</vt:lpstr>
      <vt:lpstr>Nunito</vt:lpstr>
      <vt:lpstr>Roboto</vt:lpstr>
      <vt:lpstr>1_Office Theme</vt:lpstr>
      <vt:lpstr>Career dreaming map</vt:lpstr>
      <vt:lpstr>Build your own career dreaming map</vt:lpstr>
      <vt:lpstr>My Career dreaming map</vt:lpstr>
      <vt:lpstr>My Career dreaming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 Quigley</dc:creator>
  <cp:lastModifiedBy>Cheryle Walker</cp:lastModifiedBy>
  <cp:revision>159</cp:revision>
  <dcterms:created xsi:type="dcterms:W3CDTF">2021-09-23T03:03:58Z</dcterms:created>
  <dcterms:modified xsi:type="dcterms:W3CDTF">2021-11-18T21:19:43Z</dcterms:modified>
</cp:coreProperties>
</file>