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e Walker" initials="CW" lastIdx="4" clrIdx="0">
    <p:extLst>
      <p:ext uri="{19B8F6BF-5375-455C-9EA6-DF929625EA0E}">
        <p15:presenceInfo xmlns:p15="http://schemas.microsoft.com/office/powerpoint/2012/main" userId="b85d0dead2daf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EBC3E-341A-BA99-A11E-405DD36D060B}" v="124" dt="2022-09-20T21:26:1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Smith" userId="S::j.smith@tranby.edu.au::20e5259b-c305-467d-b336-df5f47ddb720" providerId="AD" clId="Web-{56CEBC3E-341A-BA99-A11E-405DD36D060B}"/>
    <pc:docChg chg="modSld">
      <pc:chgData name="Jordan Smith" userId="S::j.smith@tranby.edu.au::20e5259b-c305-467d-b336-df5f47ddb720" providerId="AD" clId="Web-{56CEBC3E-341A-BA99-A11E-405DD36D060B}" dt="2022-09-20T21:26:17.912" v="75" actId="20577"/>
      <pc:docMkLst>
        <pc:docMk/>
      </pc:docMkLst>
      <pc:sldChg chg="modSp">
        <pc:chgData name="Jordan Smith" userId="S::j.smith@tranby.edu.au::20e5259b-c305-467d-b336-df5f47ddb720" providerId="AD" clId="Web-{56CEBC3E-341A-BA99-A11E-405DD36D060B}" dt="2022-09-20T21:26:17.912" v="75" actId="20577"/>
        <pc:sldMkLst>
          <pc:docMk/>
          <pc:sldMk cId="3707680466" sldId="257"/>
        </pc:sldMkLst>
        <pc:spChg chg="mod">
          <ac:chgData name="Jordan Smith" userId="S::j.smith@tranby.edu.au::20e5259b-c305-467d-b336-df5f47ddb720" providerId="AD" clId="Web-{56CEBC3E-341A-BA99-A11E-405DD36D060B}" dt="2022-09-20T21:24:24.410" v="4" actId="20577"/>
          <ac:spMkLst>
            <pc:docMk/>
            <pc:sldMk cId="3707680466" sldId="257"/>
            <ac:spMk id="2" creationId="{165956BA-E43D-D344-8F31-1DD70880F24C}"/>
          </ac:spMkLst>
        </pc:spChg>
        <pc:spChg chg="mod">
          <ac:chgData name="Jordan Smith" userId="S::j.smith@tranby.edu.au::20e5259b-c305-467d-b336-df5f47ddb720" providerId="AD" clId="Web-{56CEBC3E-341A-BA99-A11E-405DD36D060B}" dt="2022-09-20T21:26:10.147" v="74" actId="1076"/>
          <ac:spMkLst>
            <pc:docMk/>
            <pc:sldMk cId="3707680466" sldId="257"/>
            <ac:spMk id="7" creationId="{ABB3FBFF-6B14-4C65-8E58-ED4949B7C051}"/>
          </ac:spMkLst>
        </pc:spChg>
        <pc:spChg chg="mod">
          <ac:chgData name="Jordan Smith" userId="S::j.smith@tranby.edu.au::20e5259b-c305-467d-b336-df5f47ddb720" providerId="AD" clId="Web-{56CEBC3E-341A-BA99-A11E-405DD36D060B}" dt="2022-09-20T21:26:17.912" v="75" actId="20577"/>
          <ac:spMkLst>
            <pc:docMk/>
            <pc:sldMk cId="3707680466" sldId="257"/>
            <ac:spMk id="30" creationId="{551D67EA-4405-4499-912A-0454D417F077}"/>
          </ac:spMkLst>
        </pc:spChg>
        <pc:spChg chg="mod">
          <ac:chgData name="Jordan Smith" userId="S::j.smith@tranby.edu.au::20e5259b-c305-467d-b336-df5f47ddb720" providerId="AD" clId="Web-{56CEBC3E-341A-BA99-A11E-405DD36D060B}" dt="2022-09-20T21:25:29.724" v="73" actId="1076"/>
          <ac:spMkLst>
            <pc:docMk/>
            <pc:sldMk cId="3707680466" sldId="257"/>
            <ac:spMk id="32" creationId="{3950F06C-D8EC-46C2-A672-8D0DF4518BC4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7T09:00:58.428" idx="2">
    <p:pos x="1571" y="1667"/>
    <p:text>This is an interesting short video highlighting two women forging careers in health</p:text>
    <p:extLst>
      <p:ext uri="{C676402C-5697-4E1C-873F-D02D1690AC5C}">
        <p15:threadingInfo xmlns:p15="http://schemas.microsoft.com/office/powerpoint/2012/main" timeZoneBias="-660"/>
      </p:ext>
    </p:extLst>
  </p:cm>
  <p:cm authorId="1" dt="2021-11-17T09:02:16.801" idx="3">
    <p:pos x="1571" y="1803"/>
    <p:text>https://www.youtube.com/watch?v=pBI1np-4b5Y</p:text>
    <p:extLst>
      <p:ext uri="{C676402C-5697-4E1C-873F-D02D1690AC5C}">
        <p15:threadingInfo xmlns:p15="http://schemas.microsoft.com/office/powerpoint/2012/main" timeZoneBias="-660">
          <p15:parentCm authorId="1" idx="2"/>
        </p15:threadingInfo>
      </p:ext>
    </p:extLst>
  </p:cm>
  <p:cm authorId="1" dt="2021-11-17T09:18:23.522" idx="4">
    <p:pos x="3555" y="1495"/>
    <p:text>https://www.youtube.com/watch?v=iAK5wMzRXAI</p:text>
    <p:extLst>
      <p:ext uri="{C676402C-5697-4E1C-873F-D02D1690AC5C}">
        <p15:threadingInfo xmlns:p15="http://schemas.microsoft.com/office/powerpoint/2012/main" timeZoneBias="-6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73337-1824-B449-9129-8578EA57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2989803"/>
            <a:ext cx="5069840" cy="4939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7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2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56BA-E43D-D344-8F31-1DD70880F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13" y="322316"/>
            <a:ext cx="7587251" cy="114233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Bebas Neue" panose="020B0606020202050201"/>
              </a:rPr>
              <a:t>Vision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7D262-D4AD-44F3-B7FB-A61AE16F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5" y="1892285"/>
            <a:ext cx="2123556" cy="214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57593-F782-4E48-8ED8-C74C936092A5}"/>
              </a:ext>
            </a:extLst>
          </p:cNvPr>
          <p:cNvSpPr txBox="1"/>
          <p:nvPr/>
        </p:nvSpPr>
        <p:spPr>
          <a:xfrm>
            <a:off x="1083112" y="2602045"/>
            <a:ext cx="169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WATCH VIDEO:</a:t>
            </a:r>
          </a:p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Hannah Moore &amp; Shanae Brown – Careers in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63EA5-E1D0-471C-A4A6-3D45EC79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7" y="4215888"/>
            <a:ext cx="1963018" cy="2049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B3FBFF-6B14-4C65-8E58-ED4949B7C051}"/>
              </a:ext>
            </a:extLst>
          </p:cNvPr>
          <p:cNvSpPr txBox="1"/>
          <p:nvPr/>
        </p:nvSpPr>
        <p:spPr>
          <a:xfrm>
            <a:off x="2460752" y="4827968"/>
            <a:ext cx="17918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 dirty="0">
                <a:solidFill>
                  <a:schemeClr val="accent1"/>
                </a:solidFill>
                <a:latin typeface="Nunito"/>
              </a:rPr>
              <a:t>CAREER PATHWAY MAPPING WORKSHEET</a:t>
            </a:r>
            <a:endParaRPr lang="en-AU" sz="1400" dirty="0">
              <a:solidFill>
                <a:schemeClr val="accent1"/>
              </a:solidFill>
              <a:latin typeface="Nunito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E1A540-9B2A-4302-B0F7-768667CC2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631" y="1893017"/>
            <a:ext cx="3365284" cy="29933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ED399C-FB1C-4A5C-80A5-0250C37878D7}"/>
              </a:ext>
            </a:extLst>
          </p:cNvPr>
          <p:cNvSpPr txBox="1"/>
          <p:nvPr/>
        </p:nvSpPr>
        <p:spPr>
          <a:xfrm>
            <a:off x="9983845" y="2897449"/>
            <a:ext cx="156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5"/>
                </a:solidFill>
                <a:latin typeface="Nunito" pitchFamily="2" charset="0"/>
              </a:rPr>
              <a:t>MY CAREER DREAMING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5AA50-15D4-43BC-A245-77D41876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864946">
            <a:off x="304627" y="2155983"/>
            <a:ext cx="549868" cy="5498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9ADC19-FAD5-43F4-9BF3-C99FA32C0A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920590">
            <a:off x="1468918" y="4034522"/>
            <a:ext cx="549868" cy="5498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39CE1-593B-483A-8F8F-4DDDE73187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61731">
            <a:off x="1863517" y="4324893"/>
            <a:ext cx="549868" cy="549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6AC72-EC07-4E1B-BE92-F1F5B08DA2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945827">
            <a:off x="3964318" y="4167439"/>
            <a:ext cx="549868" cy="549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E9024-FFDE-473D-852E-4167C87E94E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17711">
            <a:off x="3969115" y="3732114"/>
            <a:ext cx="549868" cy="549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E86-707E-465F-A7DD-92FF32AE1E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620099">
            <a:off x="128999" y="1728965"/>
            <a:ext cx="549868" cy="549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854D5E-4980-45F6-B68E-0BFC17826E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13507">
            <a:off x="5669726" y="3472993"/>
            <a:ext cx="549868" cy="5498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DD7E68-E94C-4FA8-9C83-97E9F3DC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13507">
            <a:off x="5882794" y="3912071"/>
            <a:ext cx="549868" cy="549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D82E3-3BE5-47FC-9DBE-3AD0C096FC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447637">
            <a:off x="9014056" y="4439781"/>
            <a:ext cx="549868" cy="5498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0DA340-E831-4DB1-9D2C-0622B7C115A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319521">
            <a:off x="9182914" y="3941256"/>
            <a:ext cx="549868" cy="549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3E67D2-6FC0-44FD-8570-93DEE1E7F8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13507">
            <a:off x="11464586" y="4222665"/>
            <a:ext cx="549868" cy="549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593654-64D1-4F7B-9678-AD8AD28115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13507">
            <a:off x="11570019" y="4676352"/>
            <a:ext cx="549868" cy="5498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1D67EA-4405-4499-912A-0454D417F077}"/>
              </a:ext>
            </a:extLst>
          </p:cNvPr>
          <p:cNvSpPr txBox="1"/>
          <p:nvPr/>
        </p:nvSpPr>
        <p:spPr>
          <a:xfrm>
            <a:off x="438113" y="911088"/>
            <a:ext cx="876526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unito"/>
                <a:ea typeface="+mj-ea"/>
                <a:cs typeface="+mj-cs"/>
              </a:rPr>
              <a:t>Career Goals </a:t>
            </a:r>
            <a:endParaRPr lang="en-AU" sz="1200" dirty="0">
              <a:latin typeface="Nunito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EDB6DA-3362-4317-85CA-EA3242F5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05" y="1730947"/>
            <a:ext cx="2123556" cy="21468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20F1EB-D7BC-4F66-8B54-0274F453413B}"/>
              </a:ext>
            </a:extLst>
          </p:cNvPr>
          <p:cNvSpPr txBox="1"/>
          <p:nvPr/>
        </p:nvSpPr>
        <p:spPr>
          <a:xfrm>
            <a:off x="4289350" y="2337769"/>
            <a:ext cx="1692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WATCH VIDEO:</a:t>
            </a:r>
          </a:p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Angela Duckworth – why effort matters more than talent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2F1C55-86C5-4D1C-A724-47D276AC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505" y="3097861"/>
            <a:ext cx="3021971" cy="30569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50F06C-D8EC-46C2-A672-8D0DF4518BC4}"/>
              </a:ext>
            </a:extLst>
          </p:cNvPr>
          <p:cNvSpPr txBox="1"/>
          <p:nvPr/>
        </p:nvSpPr>
        <p:spPr>
          <a:xfrm>
            <a:off x="6834660" y="3900637"/>
            <a:ext cx="173000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000" dirty="0">
                <a:solidFill>
                  <a:schemeClr val="accent5"/>
                </a:solidFill>
                <a:latin typeface="Nunito"/>
              </a:rPr>
              <a:t>WORKSHOP by yourself or with a </a:t>
            </a:r>
            <a:r>
              <a:rPr lang="en-AU" sz="2000" dirty="0" err="1">
                <a:solidFill>
                  <a:schemeClr val="accent5"/>
                </a:solidFill>
                <a:latin typeface="Nunito"/>
              </a:rPr>
              <a:t>Burawa</a:t>
            </a:r>
            <a:r>
              <a:rPr lang="en-AU" sz="2000" dirty="0">
                <a:solidFill>
                  <a:schemeClr val="accent5"/>
                </a:solidFill>
                <a:latin typeface="Nunito"/>
              </a:rPr>
              <a:t> staff member</a:t>
            </a:r>
            <a:endParaRPr lang="en-AU" sz="2000" dirty="0">
              <a:solidFill>
                <a:schemeClr val="accent5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8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rawa">
      <a:dk1>
        <a:srgbClr val="1C3B55"/>
      </a:dk1>
      <a:lt1>
        <a:srgbClr val="FFFFFF"/>
      </a:lt1>
      <a:dk2>
        <a:srgbClr val="3D70B8"/>
      </a:dk2>
      <a:lt2>
        <a:srgbClr val="FFFFFF"/>
      </a:lt2>
      <a:accent1>
        <a:srgbClr val="36B5B6"/>
      </a:accent1>
      <a:accent2>
        <a:srgbClr val="FAE19C"/>
      </a:accent2>
      <a:accent3>
        <a:srgbClr val="87494B"/>
      </a:accent3>
      <a:accent4>
        <a:srgbClr val="6F87B6"/>
      </a:accent4>
      <a:accent5>
        <a:srgbClr val="E6E9F0"/>
      </a:accent5>
      <a:accent6>
        <a:srgbClr val="7DBFBB"/>
      </a:accent6>
      <a:hlink>
        <a:srgbClr val="3D70B8"/>
      </a:hlink>
      <a:folHlink>
        <a:srgbClr val="3D70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Vision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Quigley</dc:creator>
  <cp:lastModifiedBy>Cheryle Walker</cp:lastModifiedBy>
  <cp:revision>35</cp:revision>
  <dcterms:created xsi:type="dcterms:W3CDTF">2021-09-23T03:03:58Z</dcterms:created>
  <dcterms:modified xsi:type="dcterms:W3CDTF">2022-09-20T21:26:20Z</dcterms:modified>
</cp:coreProperties>
</file>